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97" r:id="rId3"/>
    <p:sldId id="429" r:id="rId5"/>
    <p:sldId id="428" r:id="rId6"/>
    <p:sldId id="500" r:id="rId7"/>
    <p:sldId id="499" r:id="rId8"/>
    <p:sldId id="489" r:id="rId9"/>
    <p:sldId id="501" r:id="rId10"/>
    <p:sldId id="498" r:id="rId11"/>
    <p:sldId id="504" r:id="rId12"/>
    <p:sldId id="490" r:id="rId13"/>
    <p:sldId id="502" r:id="rId14"/>
    <p:sldId id="503" r:id="rId15"/>
    <p:sldId id="411" r:id="rId16"/>
    <p:sldId id="506" r:id="rId17"/>
    <p:sldId id="505" r:id="rId18"/>
    <p:sldId id="507" r:id="rId19"/>
    <p:sldId id="508" r:id="rId20"/>
    <p:sldId id="454" r:id="rId21"/>
  </p:sldIdLst>
  <p:sldSz cx="12192000" cy="6858000"/>
  <p:notesSz cx="6858000" cy="9144000"/>
  <p:custDataLst>
    <p:tags r:id="rId25"/>
  </p:custDataLst>
  <p:defaultTextStyle>
    <a:defPPr>
      <a:defRPr lang="zh-CN"/>
    </a:defPPr>
    <a:lvl1pPr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1pPr>
    <a:lvl2pPr marL="564515" indent="-80645"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2pPr>
    <a:lvl3pPr marL="1130300" indent="-163195"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3pPr>
    <a:lvl4pPr marL="1696085" indent="-24511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4pPr>
    <a:lvl5pPr marL="2259965" indent="-325755"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5pPr>
    <a:lvl6pPr marL="2418080" algn="l" defTabSz="967105" rtl="0" eaLnBrk="1" latinLnBrk="0" hangingPunct="1">
      <a:defRPr b="1" kern="1200">
        <a:solidFill>
          <a:schemeClr val="tx1"/>
        </a:solidFill>
        <a:latin typeface="Arial" panose="020B0604020202020204" pitchFamily="34" charset="0"/>
        <a:ea typeface="华文细黑" panose="02010600040101010101" pitchFamily="2" charset="-122"/>
        <a:cs typeface="+mn-cs"/>
      </a:defRPr>
    </a:lvl6pPr>
    <a:lvl7pPr marL="2901950" algn="l" defTabSz="967105" rtl="0" eaLnBrk="1" latinLnBrk="0" hangingPunct="1">
      <a:defRPr b="1" kern="1200">
        <a:solidFill>
          <a:schemeClr val="tx1"/>
        </a:solidFill>
        <a:latin typeface="Arial" panose="020B0604020202020204" pitchFamily="34" charset="0"/>
        <a:ea typeface="华文细黑" panose="02010600040101010101" pitchFamily="2" charset="-122"/>
        <a:cs typeface="+mn-cs"/>
      </a:defRPr>
    </a:lvl7pPr>
    <a:lvl8pPr marL="3385185" algn="l" defTabSz="967105" rtl="0" eaLnBrk="1" latinLnBrk="0" hangingPunct="1">
      <a:defRPr b="1" kern="1200">
        <a:solidFill>
          <a:schemeClr val="tx1"/>
        </a:solidFill>
        <a:latin typeface="Arial" panose="020B0604020202020204" pitchFamily="34" charset="0"/>
        <a:ea typeface="华文细黑" panose="02010600040101010101" pitchFamily="2" charset="-122"/>
        <a:cs typeface="+mn-cs"/>
      </a:defRPr>
    </a:lvl8pPr>
    <a:lvl9pPr marL="3869055" algn="l" defTabSz="967105" rtl="0" eaLnBrk="1" latinLnBrk="0" hangingPunct="1">
      <a:defRPr b="1" kern="1200">
        <a:solidFill>
          <a:schemeClr val="tx1"/>
        </a:solidFill>
        <a:latin typeface="Arial" panose="020B0604020202020204" pitchFamily="34" charset="0"/>
        <a:ea typeface="华文细黑" panose="0201060004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908C88"/>
    <a:srgbClr val="C00000"/>
    <a:srgbClr val="F6D859"/>
    <a:srgbClr val="ECEB4D"/>
    <a:srgbClr val="EACA4E"/>
    <a:srgbClr val="FDF6A5"/>
    <a:srgbClr val="C5311B"/>
    <a:srgbClr val="E9E96B"/>
    <a:srgbClr val="E997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8" autoAdjust="0"/>
    <p:restoredTop sz="85486" autoAdjust="0"/>
  </p:normalViewPr>
  <p:slideViewPr>
    <p:cSldViewPr>
      <p:cViewPr varScale="1">
        <p:scale>
          <a:sx n="73" d="100"/>
          <a:sy n="73" d="100"/>
        </p:scale>
        <p:origin x="1027" y="72"/>
      </p:cViewPr>
      <p:guideLst>
        <p:guide orient="horz" pos="1434"/>
        <p:guide orient="horz" pos="436"/>
        <p:guide orient="horz" pos="2523"/>
        <p:guide orient="horz" pos="3521"/>
        <p:guide orient="horz" pos="4111"/>
        <p:guide pos="2887"/>
        <p:guide pos="3024"/>
        <p:guide pos="7333"/>
        <p:guide orient="horz" pos="2205"/>
        <p:guide orient="horz" pos="3294"/>
        <p:guide pos="1572"/>
      </p:guideLst>
    </p:cSldViewPr>
  </p:slideViewPr>
  <p:notesTextViewPr>
    <p:cViewPr>
      <p:scale>
        <a:sx n="100" d="100"/>
        <a:sy n="100" d="100"/>
      </p:scale>
      <p:origin x="0" y="0"/>
    </p:cViewPr>
  </p:notesTextViewPr>
  <p:sorterViewPr>
    <p:cViewPr>
      <p:scale>
        <a:sx n="40" d="100"/>
        <a:sy n="40" d="100"/>
      </p:scale>
      <p:origin x="0" y="0"/>
    </p:cViewPr>
  </p:sorterViewPr>
  <p:notesViewPr>
    <p:cSldViewPr>
      <p:cViewPr varScale="1">
        <p:scale>
          <a:sx n="63" d="100"/>
          <a:sy n="63" d="100"/>
        </p:scale>
        <p:origin x="-214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gs" Target="tags/tag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28.jpeg"/></Relationships>
</file>

<file path=ppt/diagrams/_rels/data2.xml.rels><?xml version="1.0" encoding="UTF-8" standalone="yes"?>
<Relationships xmlns="http://schemas.openxmlformats.org/package/2006/relationships"><Relationship Id="rId1" Type="http://schemas.openxmlformats.org/officeDocument/2006/relationships/image" Target="../media/image29.png"/></Relationships>
</file>

<file path=ppt/diagrams/_rels/data3.xml.rels><?xml version="1.0" encoding="UTF-8" standalone="yes"?>
<Relationships xmlns="http://schemas.openxmlformats.org/package/2006/relationships"><Relationship Id="rId1" Type="http://schemas.openxmlformats.org/officeDocument/2006/relationships/image" Target="../media/image30.png"/></Relationships>
</file>

<file path=ppt/diagrams/_rels/data4.xml.rels><?xml version="1.0" encoding="UTF-8" standalone="yes"?>
<Relationships xmlns="http://schemas.openxmlformats.org/package/2006/relationships"><Relationship Id="rId1" Type="http://schemas.openxmlformats.org/officeDocument/2006/relationships/image" Target="../media/image31.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8.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9.png"/></Relationships>
</file>

<file path=ppt/diagrams/_rels/drawing3.xml.rels><?xml version="1.0" encoding="UTF-8" standalone="yes"?>
<Relationships xmlns="http://schemas.openxmlformats.org/package/2006/relationships"><Relationship Id="rId1" Type="http://schemas.openxmlformats.org/officeDocument/2006/relationships/image" Target="../media/image30.png"/></Relationships>
</file>

<file path=ppt/diagrams/_rels/drawing4.xml.rels><?xml version="1.0" encoding="UTF-8" standalone="yes"?>
<Relationships xmlns="http://schemas.openxmlformats.org/package/2006/relationships"><Relationship Id="rId1" Type="http://schemas.openxmlformats.org/officeDocument/2006/relationships/image" Target="../media/image3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CD4A152-BD08-4998-B91B-C9EDC5AA7DFB}"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6BED0440-17E8-47A6-BD49-4E257C15C4E4}">
      <dgm:prSet phldrT="[文本]" phldr="1"/>
      <dgm:spPr/>
      <dgm:t>
        <a:bodyPr/>
        <a:lstStyle/>
        <a:p>
          <a:endParaRPr lang="zh-CN" altLang="en-US" dirty="0"/>
        </a:p>
      </dgm:t>
    </dgm:pt>
    <dgm:pt modelId="{D247A722-A97E-49EC-A1BB-8861A95DE32B}" cxnId="{49989F52-CFA0-4B54-B48F-33C29701BD97}" type="sibTran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zh-CN" altLang="en-US"/>
        </a:p>
      </dgm:t>
    </dgm:pt>
    <dgm:pt modelId="{73B7C248-9CE5-40C0-AADD-88DECE154B92}" cxnId="{49989F52-CFA0-4B54-B48F-33C29701BD97}" type="parTrans">
      <dgm:prSet/>
      <dgm:spPr/>
      <dgm:t>
        <a:bodyPr/>
        <a:lstStyle/>
        <a:p>
          <a:endParaRPr lang="zh-CN" altLang="en-US"/>
        </a:p>
      </dgm:t>
    </dgm:pt>
    <dgm:pt modelId="{86C3616E-D4F9-461F-9712-BE874108013C}" type="pres">
      <dgm:prSet presAssocID="{2CD4A152-BD08-4998-B91B-C9EDC5AA7DFB}" presName="Name0" presStyleCnt="0">
        <dgm:presLayoutVars>
          <dgm:chMax val="7"/>
          <dgm:chPref val="7"/>
          <dgm:dir/>
        </dgm:presLayoutVars>
      </dgm:prSet>
      <dgm:spPr/>
    </dgm:pt>
    <dgm:pt modelId="{805757EF-E514-468E-B641-F6BC162760A8}" type="pres">
      <dgm:prSet presAssocID="{2CD4A152-BD08-4998-B91B-C9EDC5AA7DFB}" presName="Name1" presStyleCnt="0"/>
      <dgm:spPr/>
    </dgm:pt>
    <dgm:pt modelId="{380F0205-D2A9-4D59-9383-01A0D470C167}" type="pres">
      <dgm:prSet presAssocID="{D247A722-A97E-49EC-A1BB-8861A95DE32B}" presName="picture_1" presStyleCnt="0"/>
      <dgm:spPr/>
    </dgm:pt>
    <dgm:pt modelId="{81A85691-1A56-40C3-9A35-55BE86D70916}" type="pres">
      <dgm:prSet presAssocID="{D247A722-A97E-49EC-A1BB-8861A95DE32B}" presName="pictureRepeatNode" presStyleLbl="alignImgPlace1" presStyleIdx="0" presStyleCnt="1" custScaleX="200000" custScaleY="200000" custLinFactNeighborX="55274" custLinFactNeighborY="-37622"/>
      <dgm:spPr/>
    </dgm:pt>
    <dgm:pt modelId="{76862E3D-EA56-4767-B11F-F1C443304181}" type="pres">
      <dgm:prSet presAssocID="{6BED0440-17E8-47A6-BD49-4E257C15C4E4}" presName="text_1" presStyleLbl="node1" presStyleIdx="0" presStyleCnt="0" custLinFactY="64352" custLinFactNeighborX="-481" custLinFactNeighborY="100000">
        <dgm:presLayoutVars>
          <dgm:bulletEnabled val="1"/>
        </dgm:presLayoutVars>
      </dgm:prSet>
      <dgm:spPr/>
    </dgm:pt>
  </dgm:ptLst>
  <dgm:cxnLst>
    <dgm:cxn modelId="{DBF2C25D-A093-4686-951F-20424D6DA523}" type="presOf" srcId="{D247A722-A97E-49EC-A1BB-8861A95DE32B}" destId="{81A85691-1A56-40C3-9A35-55BE86D70916}" srcOrd="0" destOrd="0" presId="urn:microsoft.com/office/officeart/2008/layout/CircularPictureCallout"/>
    <dgm:cxn modelId="{49989F52-CFA0-4B54-B48F-33C29701BD97}" srcId="{2CD4A152-BD08-4998-B91B-C9EDC5AA7DFB}" destId="{6BED0440-17E8-47A6-BD49-4E257C15C4E4}" srcOrd="0" destOrd="0" parTransId="{73B7C248-9CE5-40C0-AADD-88DECE154B92}" sibTransId="{D247A722-A97E-49EC-A1BB-8861A95DE32B}"/>
    <dgm:cxn modelId="{A6763054-DC8D-4D7B-A106-D2EED78DFC9E}" type="presOf" srcId="{2CD4A152-BD08-4998-B91B-C9EDC5AA7DFB}" destId="{86C3616E-D4F9-461F-9712-BE874108013C}" srcOrd="0" destOrd="0" presId="urn:microsoft.com/office/officeart/2008/layout/CircularPictureCallout"/>
    <dgm:cxn modelId="{70AB9C55-8A62-429C-90DD-0FB47F96A9C0}" type="presOf" srcId="{6BED0440-17E8-47A6-BD49-4E257C15C4E4}" destId="{76862E3D-EA56-4767-B11F-F1C443304181}" srcOrd="0" destOrd="0" presId="urn:microsoft.com/office/officeart/2008/layout/CircularPictureCallout"/>
    <dgm:cxn modelId="{21A5F80D-4C89-4DD2-8297-2F2261642C34}" type="presParOf" srcId="{86C3616E-D4F9-461F-9712-BE874108013C}" destId="{805757EF-E514-468E-B641-F6BC162760A8}" srcOrd="0" destOrd="0" presId="urn:microsoft.com/office/officeart/2008/layout/CircularPictureCallout"/>
    <dgm:cxn modelId="{43BACB58-1CD0-408F-A38F-63F9D55BBBD4}" type="presParOf" srcId="{805757EF-E514-468E-B641-F6BC162760A8}" destId="{380F0205-D2A9-4D59-9383-01A0D470C167}" srcOrd="0" destOrd="0" presId="urn:microsoft.com/office/officeart/2008/layout/CircularPictureCallout"/>
    <dgm:cxn modelId="{F33D9F21-AD54-4777-8DE4-9F08DCE71503}" type="presParOf" srcId="{380F0205-D2A9-4D59-9383-01A0D470C167}" destId="{81A85691-1A56-40C3-9A35-55BE86D70916}" srcOrd="0" destOrd="0" presId="urn:microsoft.com/office/officeart/2008/layout/CircularPictureCallout"/>
    <dgm:cxn modelId="{CA154AD4-C195-47DE-AA29-F9E6B605864F}" type="presParOf" srcId="{805757EF-E514-468E-B641-F6BC162760A8}" destId="{76862E3D-EA56-4767-B11F-F1C443304181}" srcOrd="1" destOrd="0" presId="urn:microsoft.com/office/officeart/2008/layout/CircularPictureCallou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BF1088-85B2-4DB1-BB69-CEAC96BB0CB1}"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75AE4130-425B-4808-B0F9-B4B65F4783F9}">
      <dgm:prSet phldrT="[文本]" phldr="1"/>
      <dgm:spPr/>
      <dgm:t>
        <a:bodyPr/>
        <a:lstStyle/>
        <a:p>
          <a:endParaRPr lang="zh-CN" altLang="en-US" dirty="0"/>
        </a:p>
      </dgm:t>
    </dgm:pt>
    <dgm:pt modelId="{982AA248-80A0-4407-AC59-25C2FAB9665E}" cxnId="{9E61B015-17D1-4076-854B-C739AF8380A6}" type="sibTrans">
      <dgm:prSet/>
      <dgm:spPr>
        <a:blipFill>
          <a:blip xmlns:r="http://schemas.openxmlformats.org/officeDocument/2006/relationships" r:embed="rId1"/>
          <a:srcRect/>
          <a:stretch>
            <a:fillRect l="-15000" r="-15000"/>
          </a:stretch>
        </a:blipFill>
      </dgm:spPr>
      <dgm:t>
        <a:bodyPr/>
        <a:lstStyle/>
        <a:p>
          <a:endParaRPr lang="zh-CN" altLang="en-US"/>
        </a:p>
      </dgm:t>
    </dgm:pt>
    <dgm:pt modelId="{0775A6B0-5C10-4BB7-85A1-4F9990DCF9D9}" cxnId="{9E61B015-17D1-4076-854B-C739AF8380A6}" type="parTrans">
      <dgm:prSet/>
      <dgm:spPr/>
      <dgm:t>
        <a:bodyPr/>
        <a:lstStyle/>
        <a:p>
          <a:endParaRPr lang="zh-CN" altLang="en-US"/>
        </a:p>
      </dgm:t>
    </dgm:pt>
    <dgm:pt modelId="{769B1A33-BDC0-431E-990F-DF28785F06FB}" type="pres">
      <dgm:prSet presAssocID="{D8BF1088-85B2-4DB1-BB69-CEAC96BB0CB1}" presName="Name0" presStyleCnt="0">
        <dgm:presLayoutVars>
          <dgm:chMax val="7"/>
          <dgm:chPref val="7"/>
          <dgm:dir/>
        </dgm:presLayoutVars>
      </dgm:prSet>
      <dgm:spPr/>
    </dgm:pt>
    <dgm:pt modelId="{CA25D3E4-E85A-4006-852E-229C25F85788}" type="pres">
      <dgm:prSet presAssocID="{D8BF1088-85B2-4DB1-BB69-CEAC96BB0CB1}" presName="Name1" presStyleCnt="0"/>
      <dgm:spPr/>
    </dgm:pt>
    <dgm:pt modelId="{10877F2D-2789-4E73-A91F-9B94E0F5135D}" type="pres">
      <dgm:prSet presAssocID="{982AA248-80A0-4407-AC59-25C2FAB9665E}" presName="picture_1" presStyleCnt="0"/>
      <dgm:spPr/>
    </dgm:pt>
    <dgm:pt modelId="{C0766150-B7AA-43D5-B0D5-901C3A0F7ED5}" type="pres">
      <dgm:prSet presAssocID="{982AA248-80A0-4407-AC59-25C2FAB9665E}" presName="pictureRepeatNode" presStyleLbl="alignImgPlace1" presStyleIdx="0" presStyleCnt="1" custScaleX="178073" custScaleY="178073" custLinFactNeighborX="31093" custLinFactNeighborY="-11357"/>
      <dgm:spPr/>
    </dgm:pt>
    <dgm:pt modelId="{D963981A-01F5-4F1B-9420-97B5F78B2AE5}" type="pres">
      <dgm:prSet presAssocID="{75AE4130-425B-4808-B0F9-B4B65F4783F9}" presName="text_1" presStyleLbl="node1" presStyleIdx="0" presStyleCnt="0" custLinFactY="113900" custLinFactNeighborX="-11007" custLinFactNeighborY="200000">
        <dgm:presLayoutVars>
          <dgm:bulletEnabled val="1"/>
        </dgm:presLayoutVars>
      </dgm:prSet>
      <dgm:spPr/>
    </dgm:pt>
  </dgm:ptLst>
  <dgm:cxnLst>
    <dgm:cxn modelId="{9E61B015-17D1-4076-854B-C739AF8380A6}" srcId="{D8BF1088-85B2-4DB1-BB69-CEAC96BB0CB1}" destId="{75AE4130-425B-4808-B0F9-B4B65F4783F9}" srcOrd="0" destOrd="0" parTransId="{0775A6B0-5C10-4BB7-85A1-4F9990DCF9D9}" sibTransId="{982AA248-80A0-4407-AC59-25C2FAB9665E}"/>
    <dgm:cxn modelId="{4F692643-29DD-4133-B649-0A9CB1DD334A}" type="presOf" srcId="{75AE4130-425B-4808-B0F9-B4B65F4783F9}" destId="{D963981A-01F5-4F1B-9420-97B5F78B2AE5}" srcOrd="0" destOrd="0" presId="urn:microsoft.com/office/officeart/2008/layout/CircularPictureCallout"/>
    <dgm:cxn modelId="{2B79F6DB-27D2-45AC-90E3-3CB4A9688002}" type="presOf" srcId="{982AA248-80A0-4407-AC59-25C2FAB9665E}" destId="{C0766150-B7AA-43D5-B0D5-901C3A0F7ED5}" srcOrd="0" destOrd="0" presId="urn:microsoft.com/office/officeart/2008/layout/CircularPictureCallout"/>
    <dgm:cxn modelId="{2422A6F4-4E91-433E-9E9B-B1701418D848}" type="presOf" srcId="{D8BF1088-85B2-4DB1-BB69-CEAC96BB0CB1}" destId="{769B1A33-BDC0-431E-990F-DF28785F06FB}" srcOrd="0" destOrd="0" presId="urn:microsoft.com/office/officeart/2008/layout/CircularPictureCallout"/>
    <dgm:cxn modelId="{DEC3E630-BB37-4A1C-A911-0A7029794590}" type="presParOf" srcId="{769B1A33-BDC0-431E-990F-DF28785F06FB}" destId="{CA25D3E4-E85A-4006-852E-229C25F85788}" srcOrd="0" destOrd="0" presId="urn:microsoft.com/office/officeart/2008/layout/CircularPictureCallout"/>
    <dgm:cxn modelId="{862E1A28-A771-42B9-A110-CE5DF84E49A1}" type="presParOf" srcId="{CA25D3E4-E85A-4006-852E-229C25F85788}" destId="{10877F2D-2789-4E73-A91F-9B94E0F5135D}" srcOrd="0" destOrd="0" presId="urn:microsoft.com/office/officeart/2008/layout/CircularPictureCallout"/>
    <dgm:cxn modelId="{61B915E5-05D7-4407-BC19-33C7AE6465BA}" type="presParOf" srcId="{10877F2D-2789-4E73-A91F-9B94E0F5135D}" destId="{C0766150-B7AA-43D5-B0D5-901C3A0F7ED5}" srcOrd="0" destOrd="0" presId="urn:microsoft.com/office/officeart/2008/layout/CircularPictureCallout"/>
    <dgm:cxn modelId="{877B53DC-92F2-4ED1-A717-16136A4F2850}" type="presParOf" srcId="{CA25D3E4-E85A-4006-852E-229C25F85788}" destId="{D963981A-01F5-4F1B-9420-97B5F78B2AE5}" srcOrd="1" destOrd="0" presId="urn:microsoft.com/office/officeart/2008/layout/CircularPictureCallou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71039C-606F-43FA-9FD5-7128B814EB01}"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0D427B50-C2A6-4D00-9E87-2DE1F70D6671}">
      <dgm:prSet phldrT="[文本]" phldr="1"/>
      <dgm:spPr/>
      <dgm:t>
        <a:bodyPr/>
        <a:lstStyle/>
        <a:p>
          <a:endParaRPr lang="zh-CN" altLang="en-US" dirty="0"/>
        </a:p>
      </dgm:t>
    </dgm:pt>
    <dgm:pt modelId="{781D98BC-D9BA-42A8-BB8C-EC3DD1693BA4}" cxnId="{2A9DBE77-9660-4305-992B-5EC0985F89BE}" type="parTrans">
      <dgm:prSet/>
      <dgm:spPr/>
      <dgm:t>
        <a:bodyPr/>
        <a:lstStyle/>
        <a:p>
          <a:endParaRPr lang="zh-CN" altLang="en-US"/>
        </a:p>
      </dgm:t>
    </dgm:pt>
    <dgm:pt modelId="{20A311FD-316F-4C9E-93AB-44B0ACC40A78}" cxnId="{2A9DBE77-9660-4305-992B-5EC0985F89BE}" type="sibTrans">
      <dgm:prSet/>
      <dgm:spPr>
        <a:blipFill>
          <a:blip xmlns:r="http://schemas.openxmlformats.org/officeDocument/2006/relationships" r:embed="rId1"/>
          <a:srcRect/>
          <a:stretch>
            <a:fillRect l="-15000" r="-15000"/>
          </a:stretch>
        </a:blipFill>
      </dgm:spPr>
      <dgm:t>
        <a:bodyPr/>
        <a:lstStyle/>
        <a:p>
          <a:endParaRPr lang="zh-CN" altLang="en-US"/>
        </a:p>
      </dgm:t>
    </dgm:pt>
    <dgm:pt modelId="{8991D341-0B19-4E74-AA86-79DC7098E420}" type="pres">
      <dgm:prSet presAssocID="{8571039C-606F-43FA-9FD5-7128B814EB01}" presName="Name0" presStyleCnt="0">
        <dgm:presLayoutVars>
          <dgm:chMax val="7"/>
          <dgm:chPref val="7"/>
          <dgm:dir/>
        </dgm:presLayoutVars>
      </dgm:prSet>
      <dgm:spPr/>
    </dgm:pt>
    <dgm:pt modelId="{7E283D82-FE66-4973-95AD-69EEF264A720}" type="pres">
      <dgm:prSet presAssocID="{8571039C-606F-43FA-9FD5-7128B814EB01}" presName="Name1" presStyleCnt="0"/>
      <dgm:spPr/>
    </dgm:pt>
    <dgm:pt modelId="{64073C3C-CAF9-4273-925E-3682519F7FC3}" type="pres">
      <dgm:prSet presAssocID="{20A311FD-316F-4C9E-93AB-44B0ACC40A78}" presName="picture_1" presStyleCnt="0"/>
      <dgm:spPr/>
    </dgm:pt>
    <dgm:pt modelId="{2E34FD1A-631A-4D9D-BDBC-C7AA9A2CC2C9}" type="pres">
      <dgm:prSet presAssocID="{20A311FD-316F-4C9E-93AB-44B0ACC40A78}" presName="pictureRepeatNode" presStyleLbl="alignImgPlace1" presStyleIdx="0" presStyleCnt="1" custScaleX="166428" custScaleY="163342"/>
      <dgm:spPr/>
    </dgm:pt>
    <dgm:pt modelId="{FF5841CF-8844-4054-B7A8-159F4C40A26D}" type="pres">
      <dgm:prSet presAssocID="{0D427B50-C2A6-4D00-9E87-2DE1F70D6671}" presName="text_1" presStyleLbl="node1" presStyleIdx="0" presStyleCnt="0" custLinFactY="38094" custLinFactNeighborX="14810" custLinFactNeighborY="100000">
        <dgm:presLayoutVars>
          <dgm:bulletEnabled val="1"/>
        </dgm:presLayoutVars>
      </dgm:prSet>
      <dgm:spPr/>
    </dgm:pt>
  </dgm:ptLst>
  <dgm:cxnLst>
    <dgm:cxn modelId="{CA71922D-0CA6-43A9-9FED-CD1CE1CD47D0}" type="presOf" srcId="{0D427B50-C2A6-4D00-9E87-2DE1F70D6671}" destId="{FF5841CF-8844-4054-B7A8-159F4C40A26D}" srcOrd="0" destOrd="0" presId="urn:microsoft.com/office/officeart/2008/layout/CircularPictureCallout"/>
    <dgm:cxn modelId="{2A9DBE77-9660-4305-992B-5EC0985F89BE}" srcId="{8571039C-606F-43FA-9FD5-7128B814EB01}" destId="{0D427B50-C2A6-4D00-9E87-2DE1F70D6671}" srcOrd="0" destOrd="0" parTransId="{781D98BC-D9BA-42A8-BB8C-EC3DD1693BA4}" sibTransId="{20A311FD-316F-4C9E-93AB-44B0ACC40A78}"/>
    <dgm:cxn modelId="{84D5B6E0-AD73-46A9-8015-3C35946210EC}" type="presOf" srcId="{20A311FD-316F-4C9E-93AB-44B0ACC40A78}" destId="{2E34FD1A-631A-4D9D-BDBC-C7AA9A2CC2C9}" srcOrd="0" destOrd="0" presId="urn:microsoft.com/office/officeart/2008/layout/CircularPictureCallout"/>
    <dgm:cxn modelId="{464FE7F8-836A-4E6F-8869-0815B60E6CAE}" type="presOf" srcId="{8571039C-606F-43FA-9FD5-7128B814EB01}" destId="{8991D341-0B19-4E74-AA86-79DC7098E420}" srcOrd="0" destOrd="0" presId="urn:microsoft.com/office/officeart/2008/layout/CircularPictureCallout"/>
    <dgm:cxn modelId="{05C8E517-4225-48A2-BC7E-38E863FCA5EC}" type="presParOf" srcId="{8991D341-0B19-4E74-AA86-79DC7098E420}" destId="{7E283D82-FE66-4973-95AD-69EEF264A720}" srcOrd="0" destOrd="0" presId="urn:microsoft.com/office/officeart/2008/layout/CircularPictureCallout"/>
    <dgm:cxn modelId="{3E4B79EE-5BCF-4372-A5BC-14EB3896389B}" type="presParOf" srcId="{7E283D82-FE66-4973-95AD-69EEF264A720}" destId="{64073C3C-CAF9-4273-925E-3682519F7FC3}" srcOrd="0" destOrd="0" presId="urn:microsoft.com/office/officeart/2008/layout/CircularPictureCallout"/>
    <dgm:cxn modelId="{FD2C7EA8-1F33-43F0-AB02-829C69FA73CF}" type="presParOf" srcId="{64073C3C-CAF9-4273-925E-3682519F7FC3}" destId="{2E34FD1A-631A-4D9D-BDBC-C7AA9A2CC2C9}" srcOrd="0" destOrd="0" presId="urn:microsoft.com/office/officeart/2008/layout/CircularPictureCallout"/>
    <dgm:cxn modelId="{DEFE6C32-CC14-46FC-AF93-50D971E4277E}" type="presParOf" srcId="{7E283D82-FE66-4973-95AD-69EEF264A720}" destId="{FF5841CF-8844-4054-B7A8-159F4C40A26D}" srcOrd="1" destOrd="0" presId="urn:microsoft.com/office/officeart/2008/layout/CircularPictureCallou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017C4D-758C-4AA8-96D4-49B2CCA5E2D1}" type="doc">
      <dgm:prSet loTypeId="urn:microsoft.com/office/officeart/2008/layout/PictureGrid" loCatId="picture" qsTypeId="urn:microsoft.com/office/officeart/2005/8/quickstyle/simple1" qsCatId="simple" csTypeId="urn:microsoft.com/office/officeart/2005/8/colors/accent1_2" csCatId="accent1" phldr="1"/>
      <dgm:spPr/>
    </dgm:pt>
    <dgm:pt modelId="{AA407B89-B658-4B47-9290-F80808EA0EF4}">
      <dgm:prSet phldrT="[文本]"/>
      <dgm:spPr/>
      <dgm:t>
        <a:bodyPr/>
        <a:lstStyle/>
        <a:p>
          <a:r>
            <a:rPr lang="en-US" altLang="zh-CN" dirty="0"/>
            <a:t> </a:t>
          </a:r>
          <a:endParaRPr lang="zh-CN" altLang="en-US" dirty="0"/>
        </a:p>
      </dgm:t>
    </dgm:pt>
    <dgm:pt modelId="{6D5B6CCE-A046-4434-87EB-C7319AFC54C9}" cxnId="{980A15A0-19E6-4DFF-9556-1BEC546EFBDD}" type="parTrans">
      <dgm:prSet/>
      <dgm:spPr/>
      <dgm:t>
        <a:bodyPr/>
        <a:lstStyle/>
        <a:p>
          <a:endParaRPr lang="zh-CN" altLang="en-US"/>
        </a:p>
      </dgm:t>
    </dgm:pt>
    <dgm:pt modelId="{BD9D63DD-2E8F-4664-88A8-BF475AE523D5}" cxnId="{980A15A0-19E6-4DFF-9556-1BEC546EFBDD}" type="sibTrans">
      <dgm:prSet/>
      <dgm:spPr/>
      <dgm:t>
        <a:bodyPr/>
        <a:lstStyle/>
        <a:p>
          <a:endParaRPr lang="zh-CN" altLang="en-US"/>
        </a:p>
      </dgm:t>
    </dgm:pt>
    <dgm:pt modelId="{1402A3EB-0499-431C-AE2B-9D1B26AACFC4}" type="pres">
      <dgm:prSet presAssocID="{76017C4D-758C-4AA8-96D4-49B2CCA5E2D1}" presName="Name0" presStyleCnt="0">
        <dgm:presLayoutVars>
          <dgm:dir/>
        </dgm:presLayoutVars>
      </dgm:prSet>
      <dgm:spPr/>
    </dgm:pt>
    <dgm:pt modelId="{90C7B795-B83C-46FC-86E2-0E5C90100C36}" type="pres">
      <dgm:prSet presAssocID="{AA407B89-B658-4B47-9290-F80808EA0EF4}" presName="composite" presStyleCnt="0"/>
      <dgm:spPr/>
    </dgm:pt>
    <dgm:pt modelId="{BD3C10B3-9E05-46A5-8965-906613C50395}" type="pres">
      <dgm:prSet presAssocID="{AA407B89-B658-4B47-9290-F80808EA0EF4}" presName="rect2" presStyleLbl="revTx" presStyleIdx="0" presStyleCnt="1" custLinFactY="-87452" custLinFactNeighborX="56920" custLinFactNeighborY="-100000">
        <dgm:presLayoutVars>
          <dgm:bulletEnabled val="1"/>
        </dgm:presLayoutVars>
      </dgm:prSet>
      <dgm:spPr/>
    </dgm:pt>
    <dgm:pt modelId="{9C73E3DA-851B-4A75-A7A2-383231882790}" type="pres">
      <dgm:prSet presAssocID="{AA407B89-B658-4B47-9290-F80808EA0EF4}" presName="rect1" presStyleLbl="alignImgPlace1" presStyleIdx="0" presStyleCnt="1" custScaleX="131510" custScaleY="98144" custLinFactNeighborX="7095" custLinFactNeighborY="-3509"/>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Lst>
  <dgm:cxnLst>
    <dgm:cxn modelId="{C9715200-A2F8-4B78-AFEB-20F80DC6BD0A}" type="presOf" srcId="{76017C4D-758C-4AA8-96D4-49B2CCA5E2D1}" destId="{1402A3EB-0499-431C-AE2B-9D1B26AACFC4}" srcOrd="0" destOrd="0" presId="urn:microsoft.com/office/officeart/2008/layout/PictureGrid"/>
    <dgm:cxn modelId="{0792623F-73E8-438E-99AC-53160BF15D4E}" type="presOf" srcId="{AA407B89-B658-4B47-9290-F80808EA0EF4}" destId="{BD3C10B3-9E05-46A5-8965-906613C50395}" srcOrd="0" destOrd="0" presId="urn:microsoft.com/office/officeart/2008/layout/PictureGrid"/>
    <dgm:cxn modelId="{980A15A0-19E6-4DFF-9556-1BEC546EFBDD}" srcId="{76017C4D-758C-4AA8-96D4-49B2CCA5E2D1}" destId="{AA407B89-B658-4B47-9290-F80808EA0EF4}" srcOrd="0" destOrd="0" parTransId="{6D5B6CCE-A046-4434-87EB-C7319AFC54C9}" sibTransId="{BD9D63DD-2E8F-4664-88A8-BF475AE523D5}"/>
    <dgm:cxn modelId="{B95ED509-965B-4338-8E20-4B256AD59DE0}" type="presParOf" srcId="{1402A3EB-0499-431C-AE2B-9D1B26AACFC4}" destId="{90C7B795-B83C-46FC-86E2-0E5C90100C36}" srcOrd="0" destOrd="0" presId="urn:microsoft.com/office/officeart/2008/layout/PictureGrid"/>
    <dgm:cxn modelId="{6788719C-4309-48C5-B356-43A428032491}" type="presParOf" srcId="{90C7B795-B83C-46FC-86E2-0E5C90100C36}" destId="{BD3C10B3-9E05-46A5-8965-906613C50395}" srcOrd="0" destOrd="0" presId="urn:microsoft.com/office/officeart/2008/layout/PictureGrid"/>
    <dgm:cxn modelId="{F6039BB6-1959-4633-B878-050029FF37D7}" type="presParOf" srcId="{90C7B795-B83C-46FC-86E2-0E5C90100C36}" destId="{9C73E3DA-851B-4A75-A7A2-383231882790}" srcOrd="1" destOrd="0" presId="urn:microsoft.com/office/officeart/2008/layout/PictureGri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85691-1A56-40C3-9A35-55BE86D70916}">
      <dsp:nvSpPr>
        <dsp:cNvPr id="0" name=""/>
        <dsp:cNvSpPr/>
      </dsp:nvSpPr>
      <dsp:spPr>
        <a:xfrm>
          <a:off x="0" y="0"/>
          <a:ext cx="1972647" cy="197264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862E3D-EA56-4767-B11F-F1C443304181}">
      <dsp:nvSpPr>
        <dsp:cNvPr id="0" name=""/>
        <dsp:cNvSpPr/>
      </dsp:nvSpPr>
      <dsp:spPr>
        <a:xfrm>
          <a:off x="667657" y="1551843"/>
          <a:ext cx="631247" cy="32548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711200">
            <a:lnSpc>
              <a:spcPct val="90000"/>
            </a:lnSpc>
            <a:spcBef>
              <a:spcPct val="0"/>
            </a:spcBef>
            <a:spcAft>
              <a:spcPct val="35000"/>
            </a:spcAft>
            <a:buNone/>
          </a:pPr>
          <a:endParaRPr lang="zh-CN" altLang="en-US" sz="1600" kern="1200" dirty="0"/>
        </a:p>
      </dsp:txBody>
      <dsp:txXfrm>
        <a:off x="667657" y="1551843"/>
        <a:ext cx="631247" cy="3254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66150-B7AA-43D5-B0D5-901C3A0F7ED5}">
      <dsp:nvSpPr>
        <dsp:cNvPr id="0" name=""/>
        <dsp:cNvSpPr/>
      </dsp:nvSpPr>
      <dsp:spPr>
        <a:xfrm>
          <a:off x="241281" y="0"/>
          <a:ext cx="1959485" cy="1959485"/>
        </a:xfrm>
        <a:prstGeom prst="ellipse">
          <a:avLst/>
        </a:prstGeom>
        <a:blipFill>
          <a:blip xmlns:r="http://schemas.openxmlformats.org/officeDocument/2006/relationships" r:embed="rId1"/>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63981A-01F5-4F1B-9420-97B5F78B2AE5}">
      <dsp:nvSpPr>
        <dsp:cNvPr id="0" name=""/>
        <dsp:cNvSpPr/>
      </dsp:nvSpPr>
      <dsp:spPr>
        <a:xfrm>
          <a:off x="670744" y="1609519"/>
          <a:ext cx="704245" cy="36312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800100">
            <a:lnSpc>
              <a:spcPct val="90000"/>
            </a:lnSpc>
            <a:spcBef>
              <a:spcPct val="0"/>
            </a:spcBef>
            <a:spcAft>
              <a:spcPct val="35000"/>
            </a:spcAft>
            <a:buNone/>
          </a:pPr>
          <a:endParaRPr lang="zh-CN" altLang="en-US" sz="1800" kern="1200" dirty="0"/>
        </a:p>
      </dsp:txBody>
      <dsp:txXfrm>
        <a:off x="670744" y="1609519"/>
        <a:ext cx="704245" cy="3631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4FD1A-631A-4D9D-BDBC-C7AA9A2CC2C9}">
      <dsp:nvSpPr>
        <dsp:cNvPr id="0" name=""/>
        <dsp:cNvSpPr/>
      </dsp:nvSpPr>
      <dsp:spPr>
        <a:xfrm>
          <a:off x="200824" y="-2"/>
          <a:ext cx="1991108" cy="1954188"/>
        </a:xfrm>
        <a:prstGeom prst="ellipse">
          <a:avLst/>
        </a:prstGeom>
        <a:blipFill>
          <a:blip xmlns:r="http://schemas.openxmlformats.org/officeDocument/2006/relationships" r:embed="rId1"/>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5841CF-8844-4054-B7A8-159F4C40A26D}">
      <dsp:nvSpPr>
        <dsp:cNvPr id="0" name=""/>
        <dsp:cNvSpPr/>
      </dsp:nvSpPr>
      <dsp:spPr>
        <a:xfrm>
          <a:off x="926934" y="1559379"/>
          <a:ext cx="765682" cy="39480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844550">
            <a:lnSpc>
              <a:spcPct val="90000"/>
            </a:lnSpc>
            <a:spcBef>
              <a:spcPct val="0"/>
            </a:spcBef>
            <a:spcAft>
              <a:spcPct val="35000"/>
            </a:spcAft>
            <a:buNone/>
          </a:pPr>
          <a:endParaRPr lang="zh-CN" altLang="en-US" sz="1900" kern="1200" dirty="0"/>
        </a:p>
      </dsp:txBody>
      <dsp:txXfrm>
        <a:off x="926934" y="1559379"/>
        <a:ext cx="765682" cy="3948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C10B3-9E05-46A5-8965-906613C50395}">
      <dsp:nvSpPr>
        <dsp:cNvPr id="0" name=""/>
        <dsp:cNvSpPr/>
      </dsp:nvSpPr>
      <dsp:spPr>
        <a:xfrm>
          <a:off x="1472451" y="0"/>
          <a:ext cx="2116762" cy="317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4770" rIns="64770" bIns="0" numCol="1" spcCol="1270" anchor="b" anchorCtr="0">
          <a:noAutofit/>
        </a:bodyPr>
        <a:lstStyle/>
        <a:p>
          <a:pPr marL="0" lvl="0" indent="0" algn="l" defTabSz="755650">
            <a:lnSpc>
              <a:spcPct val="90000"/>
            </a:lnSpc>
            <a:spcBef>
              <a:spcPct val="0"/>
            </a:spcBef>
            <a:spcAft>
              <a:spcPct val="35000"/>
            </a:spcAft>
            <a:buNone/>
          </a:pPr>
          <a:r>
            <a:rPr lang="en-US" altLang="zh-CN" sz="1700" kern="1200" dirty="0"/>
            <a:t> </a:t>
          </a:r>
          <a:endParaRPr lang="zh-CN" altLang="en-US" sz="1700" kern="1200" dirty="0"/>
        </a:p>
      </dsp:txBody>
      <dsp:txXfrm>
        <a:off x="1472451" y="0"/>
        <a:ext cx="2116762" cy="317514"/>
      </dsp:txXfrm>
    </dsp:sp>
    <dsp:sp modelId="{9C73E3DA-851B-4A75-A7A2-383231882790}">
      <dsp:nvSpPr>
        <dsp:cNvPr id="0" name=""/>
        <dsp:cNvSpPr/>
      </dsp:nvSpPr>
      <dsp:spPr>
        <a:xfrm>
          <a:off x="552913" y="505076"/>
          <a:ext cx="2783754" cy="207747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parTxRTLAlign" val="r"/>
            <dgm:param type="shpTxRTLAlignCh" val="r"/>
            <dgm:param type="txAnchorVertCh" val="b"/>
            <dgm:param type="txAnchorVert" val="b"/>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parTxRTLAlign" val="r"/>
                  <dgm:param type="shpTxLTRAlignCh" val="l"/>
                  <dgm:param type="shpTxRTLAlignCh" val="r"/>
                </dgm:alg>
              </dgm:if>
              <dgm:else name="Name39">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parTxRTLAlign" val="r"/>
                  <dgm:param type="shpTxLTRAlignCh" val="l"/>
                  <dgm:param type="shpTxRTLAlignCh" val="r"/>
                </dgm:alg>
              </dgm:if>
              <dgm:else name="Name48">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parTxRTLAlign" val="r"/>
                  <dgm:param type="shpTxLTRAlignCh" val="l"/>
                  <dgm:param type="shpTxRTLAlignCh" val="r"/>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parTxRTLAlign" val="r"/>
                  <dgm:param type="shpTxLTRAlignCh" val="l"/>
                  <dgm:param type="shpTxRTLAlignCh" val="r"/>
                </dgm:alg>
              </dgm:if>
              <dgm:else name="Name66">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parTxRTLAlign" val="r"/>
                  <dgm:param type="shpTxLTRAlignCh" val="l"/>
                  <dgm:param type="shpTxRTLAlignCh" val="r"/>
                </dgm:alg>
              </dgm:if>
              <dgm:else name="Name75">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parTxRTLAlign" val="r"/>
                  <dgm:param type="shpTxLTRAlignCh" val="l"/>
                  <dgm:param type="shpTxRTLAlignCh" val="r"/>
                </dgm:alg>
              </dgm:if>
              <dgm:else name="Name8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parTxRTLAlign" val="r"/>
            <dgm:param type="shpTxRTLAlignCh" val="r"/>
            <dgm:param type="txAnchorVertCh" val="b"/>
            <dgm:param type="txAnchorVert" val="b"/>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parTxRTLAlign" val="r"/>
                  <dgm:param type="shpTxLTRAlignCh" val="l"/>
                  <dgm:param type="shpTxRTLAlignCh" val="r"/>
                </dgm:alg>
              </dgm:if>
              <dgm:else name="Name39">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parTxRTLAlign" val="r"/>
                  <dgm:param type="shpTxLTRAlignCh" val="l"/>
                  <dgm:param type="shpTxRTLAlignCh" val="r"/>
                </dgm:alg>
              </dgm:if>
              <dgm:else name="Name48">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parTxRTLAlign" val="r"/>
                  <dgm:param type="shpTxLTRAlignCh" val="l"/>
                  <dgm:param type="shpTxRTLAlignCh" val="r"/>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parTxRTLAlign" val="r"/>
                  <dgm:param type="shpTxLTRAlignCh" val="l"/>
                  <dgm:param type="shpTxRTLAlignCh" val="r"/>
                </dgm:alg>
              </dgm:if>
              <dgm:else name="Name66">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parTxRTLAlign" val="r"/>
                  <dgm:param type="shpTxLTRAlignCh" val="l"/>
                  <dgm:param type="shpTxRTLAlignCh" val="r"/>
                </dgm:alg>
              </dgm:if>
              <dgm:else name="Name75">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parTxRTLAlign" val="r"/>
                  <dgm:param type="shpTxLTRAlignCh" val="l"/>
                  <dgm:param type="shpTxRTLAlignCh" val="r"/>
                </dgm:alg>
              </dgm:if>
              <dgm:else name="Name8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parTxRTLAlign" val="r"/>
            <dgm:param type="shpTxRTLAlignCh" val="r"/>
            <dgm:param type="txAnchorVertCh" val="b"/>
            <dgm:param type="txAnchorVert" val="b"/>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parTxRTLAlign" val="r"/>
                  <dgm:param type="shpTxLTRAlignCh" val="l"/>
                  <dgm:param type="shpTxRTLAlignCh" val="r"/>
                </dgm:alg>
              </dgm:if>
              <dgm:else name="Name39">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parTxRTLAlign" val="r"/>
                  <dgm:param type="shpTxLTRAlignCh" val="l"/>
                  <dgm:param type="shpTxRTLAlignCh" val="r"/>
                </dgm:alg>
              </dgm:if>
              <dgm:else name="Name48">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parTxRTLAlign" val="r"/>
                  <dgm:param type="shpTxLTRAlignCh" val="l"/>
                  <dgm:param type="shpTxRTLAlignCh" val="r"/>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parTxRTLAlign" val="r"/>
                  <dgm:param type="shpTxLTRAlignCh" val="l"/>
                  <dgm:param type="shpTxRTLAlignCh" val="r"/>
                </dgm:alg>
              </dgm:if>
              <dgm:else name="Name66">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parTxRTLAlign" val="r"/>
                  <dgm:param type="shpTxLTRAlignCh" val="l"/>
                  <dgm:param type="shpTxRTLAlignCh" val="r"/>
                </dgm:alg>
              </dgm:if>
              <dgm:else name="Name75">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parTxRTLAlign" val="r"/>
                  <dgm:param type="shpTxLTRAlignCh" val="l"/>
                  <dgm:param type="shpTxRTLAlignCh" val="r"/>
                </dgm:alg>
              </dgm:if>
              <dgm:else name="Name8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bkpt" val="fixed"/>
              <dgm:param type="bkPtFixedVal" val="2"/>
              <dgm:param type="off" val="ctr"/>
            </dgm:alg>
          </dgm:if>
          <dgm:else name="Name5">
            <dgm:alg type="snake">
              <dgm:param type="bkpt" val="fixed"/>
              <dgm:param type="bkPtFixedVal" val="2"/>
              <dgm:param type="off" val="ctr"/>
              <dgm:param type="grDir" val="tR"/>
            </dgm:alg>
          </dgm:else>
        </dgm:choose>
      </dgm:if>
      <dgm:else name="Name6">
        <dgm:choose name="Name7">
          <dgm:if name="Name8" axis="ch" ptType="node" func="cnt" op="lte" val="9">
            <dgm:choose name="Name9">
              <dgm:if name="Name10" func="var" arg="dir" op="equ" val="norm">
                <dgm:alg type="snake">
                  <dgm:param type="bkpt" val="fixed"/>
                  <dgm:param type="bkPtFixedVal" val="3"/>
                  <dgm:param type="off" val="ctr"/>
                </dgm:alg>
              </dgm:if>
              <dgm:else name="Name11">
                <dgm:alg type="snake">
                  <dgm:param type="bkpt" val="fixed"/>
                  <dgm:param type="bkPtFixedVal" val="3"/>
                  <dgm:param type="off" val="ctr"/>
                  <dgm:param type="grDir" val="tR"/>
                </dgm:alg>
              </dgm:else>
            </dgm:choose>
          </dgm:if>
          <dgm:else name="Name12">
            <dgm:choose name="Name13">
              <dgm:if name="Name14" axis="ch" ptType="node" func="cnt" op="lte" val="16">
                <dgm:choose name="Name15">
                  <dgm:if name="Name16" func="var" arg="dir" op="equ" val="norm">
                    <dgm:alg type="snake">
                      <dgm:param type="bkpt" val="fixed"/>
                      <dgm:param type="bkPtFixedVal" val="4"/>
                      <dgm:param type="off" val="ctr"/>
                    </dgm:alg>
                  </dgm:if>
                  <dgm:else name="Name17">
                    <dgm:alg type="snake">
                      <dgm:param type="bkpt" val="fixed"/>
                      <dgm:param type="bkPtFixedVal" val="4"/>
                      <dgm:param type="off" val="ctr"/>
                      <dgm:param type="grDir" val="tR"/>
                    </dgm:alg>
                  </dgm:else>
                </dgm:choose>
              </dgm:if>
              <dgm:else name="Name18">
                <dgm:choose name="Name19">
                  <dgm:if name="Name20" axis="ch" ptType="node" func="cnt" op="lte" val="25">
                    <dgm:choose name="Name21">
                      <dgm:if name="Name22" func="var" arg="dir" op="equ" val="norm">
                        <dgm:alg type="snake">
                          <dgm:param type="bkpt" val="fixed"/>
                          <dgm:param type="bkPtFixedVal" val="5"/>
                          <dgm:param type="off" val="ctr"/>
                        </dgm:alg>
                      </dgm:if>
                      <dgm:else name="Name23">
                        <dgm:alg type="snake">
                          <dgm:param type="bkpt" val="fixed"/>
                          <dgm:param type="bkPtFixedVal" val="5"/>
                          <dgm:param type="off" val="ctr"/>
                          <dgm:param type="grDir" val="tR"/>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parTxLTRAlign" val="l"/>
            <dgm:param type="parTxRTLAlign" val="r"/>
            <dgm:param type="stBulletLvl" val="3"/>
            <dgm:param type="txAnchorVertCh" val="b"/>
            <dgm:param type="txAnchorVert"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b="0"/>
            </a:lvl1pPr>
          </a:lstStyle>
          <a:p>
            <a:pPr>
              <a:defRPr/>
            </a:pPr>
            <a:endParaRPr lang="en-US" altLang="zh-CN"/>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a:lvl1pPr>
          </a:lstStyle>
          <a:p>
            <a:pPr>
              <a:defRPr/>
            </a:pPr>
            <a:endParaRPr lang="en-US" altLang="zh-CN"/>
          </a:p>
        </p:txBody>
      </p:sp>
      <p:sp>
        <p:nvSpPr>
          <p:cNvPr id="6042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b="0"/>
            </a:lvl1pPr>
          </a:lstStyle>
          <a:p>
            <a:pPr>
              <a:defRPr/>
            </a:pPr>
            <a:endParaRPr lang="en-US" altLang="zh-CN"/>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a:lvl1pPr>
          </a:lstStyle>
          <a:p>
            <a:pPr>
              <a:defRPr/>
            </a:pPr>
            <a:fld id="{CA5E8DB0-55DC-4221-A99C-988BCD133BF3}" type="slidenum">
              <a:rPr lang="en-US" altLang="zh-CN"/>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65" kern="1200">
        <a:solidFill>
          <a:schemeClr val="tx1"/>
        </a:solidFill>
        <a:latin typeface="Arial" panose="020B0604020202020204" pitchFamily="34" charset="0"/>
        <a:ea typeface="宋体" panose="02010600030101010101" pitchFamily="2" charset="-122"/>
        <a:cs typeface="+mn-cs"/>
      </a:defRPr>
    </a:lvl1pPr>
    <a:lvl2pPr marL="564515" algn="l" rtl="0" eaLnBrk="0" fontAlgn="base" hangingPunct="0">
      <a:spcBef>
        <a:spcPct val="30000"/>
      </a:spcBef>
      <a:spcAft>
        <a:spcPct val="0"/>
      </a:spcAft>
      <a:defRPr sz="1465" kern="1200">
        <a:solidFill>
          <a:schemeClr val="tx1"/>
        </a:solidFill>
        <a:latin typeface="Arial" panose="020B0604020202020204" pitchFamily="34" charset="0"/>
        <a:ea typeface="宋体" panose="02010600030101010101" pitchFamily="2" charset="-122"/>
        <a:cs typeface="+mn-cs"/>
      </a:defRPr>
    </a:lvl2pPr>
    <a:lvl3pPr marL="1130300" algn="l" rtl="0" eaLnBrk="0" fontAlgn="base" hangingPunct="0">
      <a:spcBef>
        <a:spcPct val="30000"/>
      </a:spcBef>
      <a:spcAft>
        <a:spcPct val="0"/>
      </a:spcAft>
      <a:defRPr sz="1465" kern="1200">
        <a:solidFill>
          <a:schemeClr val="tx1"/>
        </a:solidFill>
        <a:latin typeface="Arial" panose="020B0604020202020204" pitchFamily="34" charset="0"/>
        <a:ea typeface="宋体" panose="02010600030101010101" pitchFamily="2" charset="-122"/>
        <a:cs typeface="+mn-cs"/>
      </a:defRPr>
    </a:lvl3pPr>
    <a:lvl4pPr marL="1696085" algn="l" rtl="0" eaLnBrk="0" fontAlgn="base" hangingPunct="0">
      <a:spcBef>
        <a:spcPct val="30000"/>
      </a:spcBef>
      <a:spcAft>
        <a:spcPct val="0"/>
      </a:spcAft>
      <a:defRPr sz="1465" kern="1200">
        <a:solidFill>
          <a:schemeClr val="tx1"/>
        </a:solidFill>
        <a:latin typeface="Arial" panose="020B0604020202020204" pitchFamily="34" charset="0"/>
        <a:ea typeface="宋体" panose="02010600030101010101" pitchFamily="2" charset="-122"/>
        <a:cs typeface="+mn-cs"/>
      </a:defRPr>
    </a:lvl4pPr>
    <a:lvl5pPr marL="2259965" algn="l" rtl="0" eaLnBrk="0" fontAlgn="base" hangingPunct="0">
      <a:spcBef>
        <a:spcPct val="30000"/>
      </a:spcBef>
      <a:spcAft>
        <a:spcPct val="0"/>
      </a:spcAft>
      <a:defRPr sz="1465" kern="1200">
        <a:solidFill>
          <a:schemeClr val="tx1"/>
        </a:solidFill>
        <a:latin typeface="Arial" panose="020B0604020202020204" pitchFamily="34" charset="0"/>
        <a:ea typeface="宋体" panose="02010600030101010101" pitchFamily="2" charset="-122"/>
        <a:cs typeface="+mn-cs"/>
      </a:defRPr>
    </a:lvl5pPr>
    <a:lvl6pPr marL="2827020" algn="l" defTabSz="1130300" rtl="0" eaLnBrk="1" latinLnBrk="0" hangingPunct="1">
      <a:defRPr sz="1465" kern="1200">
        <a:solidFill>
          <a:schemeClr val="tx1"/>
        </a:solidFill>
        <a:latin typeface="+mn-lt"/>
        <a:ea typeface="+mn-ea"/>
        <a:cs typeface="+mn-cs"/>
      </a:defRPr>
    </a:lvl6pPr>
    <a:lvl7pPr marL="3392170" algn="l" defTabSz="1130300" rtl="0" eaLnBrk="1" latinLnBrk="0" hangingPunct="1">
      <a:defRPr sz="1465" kern="1200">
        <a:solidFill>
          <a:schemeClr val="tx1"/>
        </a:solidFill>
        <a:latin typeface="+mn-lt"/>
        <a:ea typeface="+mn-ea"/>
        <a:cs typeface="+mn-cs"/>
      </a:defRPr>
    </a:lvl7pPr>
    <a:lvl8pPr marL="3957320" algn="l" defTabSz="1130300" rtl="0" eaLnBrk="1" latinLnBrk="0" hangingPunct="1">
      <a:defRPr sz="1465" kern="1200">
        <a:solidFill>
          <a:schemeClr val="tx1"/>
        </a:solidFill>
        <a:latin typeface="+mn-lt"/>
        <a:ea typeface="+mn-ea"/>
        <a:cs typeface="+mn-cs"/>
      </a:defRPr>
    </a:lvl8pPr>
    <a:lvl9pPr marL="4523105" algn="l" defTabSz="1130300" rtl="0" eaLnBrk="1" latinLnBrk="0" hangingPunct="1">
      <a:defRPr sz="146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李旭科书法 字体，请自行下载</a:t>
            </a:r>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6" y="779"/>
            <a:ext cx="12189228" cy="6856441"/>
          </a:xfrm>
          <a:prstGeom prst="rect">
            <a:avLst/>
          </a:prstGeom>
        </p:spPr>
      </p:pic>
      <p:cxnSp>
        <p:nvCxnSpPr>
          <p:cNvPr id="5" name="直接连接符 4"/>
          <p:cNvCxnSpPr/>
          <p:nvPr/>
        </p:nvCxnSpPr>
        <p:spPr bwMode="auto">
          <a:xfrm>
            <a:off x="2230907" y="1104552"/>
            <a:ext cx="7730187" cy="0"/>
          </a:xfrm>
          <a:prstGeom prst="line">
            <a:avLst/>
          </a:prstGeom>
          <a:solidFill>
            <a:schemeClr val="accent1"/>
          </a:solidFill>
          <a:ln w="28575" cap="flat" cmpd="sng" algn="ctr">
            <a:solidFill>
              <a:schemeClr val="bg1">
                <a:lumMod val="9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矩形 8"/>
          <p:cNvSpPr/>
          <p:nvPr userDrawn="1"/>
        </p:nvSpPr>
        <p:spPr>
          <a:xfrm>
            <a:off x="-23062" y="0"/>
            <a:ext cx="12192000" cy="6858000"/>
          </a:xfrm>
          <a:prstGeom prst="rect">
            <a:avLst/>
          </a:prstGeom>
          <a:solidFill>
            <a:schemeClr val="bg2">
              <a:alpha val="55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6" name="直接连接符 5"/>
          <p:cNvCxnSpPr/>
          <p:nvPr/>
        </p:nvCxnSpPr>
        <p:spPr bwMode="auto">
          <a:xfrm>
            <a:off x="2230907" y="1104552"/>
            <a:ext cx="7730187" cy="0"/>
          </a:xfrm>
          <a:prstGeom prst="line">
            <a:avLst/>
          </a:prstGeom>
          <a:solidFill>
            <a:schemeClr val="accent1"/>
          </a:solidFill>
          <a:ln w="15875" cap="flat" cmpd="sng" algn="ctr">
            <a:solidFill>
              <a:schemeClr val="bg1">
                <a:lumMod val="75000"/>
              </a:schemeClr>
            </a:solidFill>
            <a:prstDash val="solid"/>
            <a:round/>
            <a:headEnd type="none" w="med" len="med"/>
            <a:tailEnd type="none" w="med" len="med"/>
          </a:ln>
          <a:effectLst>
            <a:outerShdw dist="35921" dir="2700000" algn="ctr" rotWithShape="0">
              <a:schemeClr val="bg2"/>
            </a:outerShdw>
          </a:effectLst>
        </p:spPr>
      </p:cxnSp>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2808" y="463336"/>
            <a:ext cx="648072" cy="577937"/>
          </a:xfrm>
          <a:prstGeom prst="rect">
            <a:avLst/>
          </a:prstGeom>
        </p:spPr>
      </p:pic>
      <p:pic>
        <p:nvPicPr>
          <p:cNvPr id="12" name="图片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876" y="5654442"/>
            <a:ext cx="2593484" cy="1092918"/>
          </a:xfrm>
          <a:prstGeom prst="rect">
            <a:avLst/>
          </a:prstGeom>
        </p:spPr>
      </p:pic>
      <p:pic>
        <p:nvPicPr>
          <p:cNvPr id="4" name="图片 3"/>
          <p:cNvPicPr>
            <a:picLocks noChangeAspect="1"/>
          </p:cNvPicPr>
          <p:nvPr userDrawn="1"/>
        </p:nvPicPr>
        <p:blipFill>
          <a:blip r:embed="rId5" cstate="print">
            <a:extLst>
              <a:ext uri="{28A0092B-C50C-407E-A947-70E740481C1C}">
                <a14:useLocalDpi xmlns:a14="http://schemas.microsoft.com/office/drawing/2010/main" val="0"/>
              </a:ext>
            </a:extLst>
          </a:blip>
          <a:srcRect b="32906"/>
          <a:stretch>
            <a:fillRect/>
          </a:stretch>
        </p:blipFill>
        <p:spPr>
          <a:xfrm>
            <a:off x="0" y="6281936"/>
            <a:ext cx="12192000" cy="5760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两栏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两栏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4055" y="4341613"/>
            <a:ext cx="4498476" cy="1895699"/>
          </a:xfrm>
          <a:prstGeom prst="rect">
            <a:avLst/>
          </a:prstGeom>
        </p:spPr>
      </p:pic>
      <p:pic>
        <p:nvPicPr>
          <p:cNvPr id="4" name="图片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688" y="1610912"/>
            <a:ext cx="2816119" cy="5217744"/>
          </a:xfrm>
          <a:prstGeom prst="rect">
            <a:avLst/>
          </a:prstGeom>
        </p:spPr>
      </p:pic>
      <p:pic>
        <p:nvPicPr>
          <p:cNvPr id="5" name="图片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48" y="5513574"/>
            <a:ext cx="13444265" cy="1344426"/>
          </a:xfrm>
          <a:prstGeom prst="rect">
            <a:avLst/>
          </a:prstGeom>
        </p:spPr>
      </p:pic>
      <p:pic>
        <p:nvPicPr>
          <p:cNvPr id="6" name="图片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552384" y="4556258"/>
            <a:ext cx="2407940" cy="2147351"/>
          </a:xfrm>
          <a:prstGeom prst="rect">
            <a:avLst/>
          </a:prstGeom>
        </p:spPr>
      </p:pic>
      <p:pic>
        <p:nvPicPr>
          <p:cNvPr id="7" name="图片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920468" y="4449834"/>
            <a:ext cx="4788024" cy="11128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779"/>
            <a:ext cx="12192000" cy="685644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两栏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4895" y="116419"/>
            <a:ext cx="10942228" cy="648607"/>
          </a:xfrm>
          <a:prstGeom prst="rect">
            <a:avLst/>
          </a:prstGeom>
        </p:spPr>
        <p:txBody>
          <a:bodyPr lIns="72545" tIns="36273" rIns="72545" bIns="36273"/>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4895" y="981227"/>
            <a:ext cx="10942228" cy="5373309"/>
          </a:xfrm>
          <a:prstGeom prst="rect">
            <a:avLst/>
          </a:prstGeom>
        </p:spPr>
        <p:txBody>
          <a:bodyPr vert="eaVert" lIns="72545" tIns="36273" rIns="72545" bIns="36273"/>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2851" y="115896"/>
            <a:ext cx="2734733" cy="6238875"/>
          </a:xfrm>
          <a:prstGeom prst="rect">
            <a:avLst/>
          </a:prstGeom>
        </p:spPr>
        <p:txBody>
          <a:bodyPr vert="eaVert" lIns="72545" tIns="36273" rIns="72545" bIns="36273"/>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4425" y="115896"/>
            <a:ext cx="8005233" cy="6238875"/>
          </a:xfrm>
          <a:prstGeom prst="rect">
            <a:avLst/>
          </a:prstGeom>
        </p:spPr>
        <p:txBody>
          <a:bodyPr vert="eaVert" lIns="72545" tIns="36273" rIns="72545" bIns="36273"/>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xStyles>
    <p:titleStyle>
      <a:lvl1pPr algn="l" rtl="0" eaLnBrk="0" fontAlgn="base" hangingPunct="0">
        <a:spcBef>
          <a:spcPct val="0"/>
        </a:spcBef>
        <a:spcAft>
          <a:spcPct val="0"/>
        </a:spcAft>
        <a:defRPr sz="3465" b="1">
          <a:solidFill>
            <a:schemeClr val="tx1"/>
          </a:solidFill>
          <a:latin typeface="+mj-lt"/>
          <a:ea typeface="+mj-ea"/>
          <a:cs typeface="+mj-cs"/>
        </a:defRPr>
      </a:lvl1pPr>
      <a:lvl2pPr algn="l" rtl="0" eaLnBrk="0" fontAlgn="base" hangingPunct="0">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0" fontAlgn="base" hangingPunct="0">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0" fontAlgn="base" hangingPunct="0">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0" fontAlgn="base" hangingPunct="0">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fontAlgn="base">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fontAlgn="base">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fontAlgn="base">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fontAlgn="base">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p:titleStyle>
    <p:bodyStyle>
      <a:lvl1pPr marL="223520" indent="-22352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2535" b="1">
          <a:solidFill>
            <a:schemeClr val="tx1"/>
          </a:solidFill>
          <a:latin typeface="+mn-lt"/>
          <a:ea typeface="+mn-ea"/>
          <a:cs typeface="+mn-cs"/>
        </a:defRPr>
      </a:lvl1pPr>
      <a:lvl2pPr marL="668655" indent="-22352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a:solidFill>
            <a:schemeClr val="tx1"/>
          </a:solidFill>
          <a:latin typeface="+mn-lt"/>
          <a:ea typeface="+mn-ea"/>
          <a:cs typeface="+mn-cs"/>
        </a:defRPr>
      </a:lvl2pPr>
      <a:lvl3pPr marL="1106805" indent="-21463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865">
          <a:solidFill>
            <a:schemeClr val="tx1"/>
          </a:solidFill>
          <a:latin typeface="+mn-lt"/>
          <a:ea typeface="+mn-ea"/>
          <a:cs typeface="+mn-cs"/>
        </a:defRPr>
      </a:lvl3pPr>
      <a:lvl4pPr marL="1551940" indent="-22352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735">
          <a:solidFill>
            <a:schemeClr val="tx1"/>
          </a:solidFill>
          <a:latin typeface="+mn-lt"/>
          <a:ea typeface="+mn-ea"/>
          <a:cs typeface="+mn-cs"/>
        </a:defRPr>
      </a:lvl4pPr>
      <a:lvl5pPr marL="2001520" indent="-226695"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465">
          <a:solidFill>
            <a:schemeClr val="tx1"/>
          </a:solidFill>
          <a:latin typeface="+mn-lt"/>
          <a:ea typeface="+mn-ea"/>
          <a:cs typeface="+mn-cs"/>
        </a:defRPr>
      </a:lvl5pPr>
      <a:lvl6pPr marL="2567940" indent="-227965" algn="l" rtl="0" fontAlgn="ctr">
        <a:lnSpc>
          <a:spcPct val="120000"/>
        </a:lnSpc>
        <a:spcBef>
          <a:spcPct val="20000"/>
        </a:spcBef>
        <a:spcAft>
          <a:spcPct val="0"/>
        </a:spcAft>
        <a:buClr>
          <a:schemeClr val="accent1"/>
        </a:buClr>
        <a:buSzPct val="60000"/>
        <a:buFont typeface="Wingdings" panose="05000000000000000000" pitchFamily="2" charset="2"/>
        <a:buChar char="l"/>
        <a:defRPr sz="1465">
          <a:solidFill>
            <a:schemeClr val="tx1"/>
          </a:solidFill>
          <a:latin typeface="+mn-lt"/>
          <a:ea typeface="+mn-ea"/>
          <a:cs typeface="+mn-cs"/>
        </a:defRPr>
      </a:lvl6pPr>
      <a:lvl7pPr marL="3133090" indent="-227965" algn="l" rtl="0" fontAlgn="ctr">
        <a:lnSpc>
          <a:spcPct val="120000"/>
        </a:lnSpc>
        <a:spcBef>
          <a:spcPct val="20000"/>
        </a:spcBef>
        <a:spcAft>
          <a:spcPct val="0"/>
        </a:spcAft>
        <a:buClr>
          <a:schemeClr val="accent1"/>
        </a:buClr>
        <a:buSzPct val="60000"/>
        <a:buFont typeface="Wingdings" panose="05000000000000000000" pitchFamily="2" charset="2"/>
        <a:buChar char="l"/>
        <a:defRPr sz="1465">
          <a:solidFill>
            <a:schemeClr val="tx1"/>
          </a:solidFill>
          <a:latin typeface="+mn-lt"/>
          <a:ea typeface="+mn-ea"/>
          <a:cs typeface="+mn-cs"/>
        </a:defRPr>
      </a:lvl7pPr>
      <a:lvl8pPr marL="3698240" indent="-227965" algn="l" rtl="0" fontAlgn="ctr">
        <a:lnSpc>
          <a:spcPct val="120000"/>
        </a:lnSpc>
        <a:spcBef>
          <a:spcPct val="20000"/>
        </a:spcBef>
        <a:spcAft>
          <a:spcPct val="0"/>
        </a:spcAft>
        <a:buClr>
          <a:schemeClr val="accent1"/>
        </a:buClr>
        <a:buSzPct val="60000"/>
        <a:buFont typeface="Wingdings" panose="05000000000000000000" pitchFamily="2" charset="2"/>
        <a:buChar char="l"/>
        <a:defRPr sz="1465">
          <a:solidFill>
            <a:schemeClr val="tx1"/>
          </a:solidFill>
          <a:latin typeface="+mn-lt"/>
          <a:ea typeface="+mn-ea"/>
          <a:cs typeface="+mn-cs"/>
        </a:defRPr>
      </a:lvl8pPr>
      <a:lvl9pPr marL="4264025" indent="-227965" algn="l" rtl="0" fontAlgn="ctr">
        <a:lnSpc>
          <a:spcPct val="120000"/>
        </a:lnSpc>
        <a:spcBef>
          <a:spcPct val="20000"/>
        </a:spcBef>
        <a:spcAft>
          <a:spcPct val="0"/>
        </a:spcAft>
        <a:buClr>
          <a:schemeClr val="accent1"/>
        </a:buClr>
        <a:buSzPct val="60000"/>
        <a:buFont typeface="Wingdings" panose="05000000000000000000" pitchFamily="2" charset="2"/>
        <a:buChar char="l"/>
        <a:defRPr sz="1465">
          <a:solidFill>
            <a:schemeClr val="tx1"/>
          </a:solidFill>
          <a:latin typeface="+mn-lt"/>
          <a:ea typeface="+mn-ea"/>
          <a:cs typeface="+mn-cs"/>
        </a:defRPr>
      </a:lvl9pPr>
    </p:bodyStyle>
    <p:otherStyle>
      <a:defPPr>
        <a:defRPr lang="zh-CN"/>
      </a:defPPr>
      <a:lvl1pPr marL="0" algn="l" defTabSz="1130300" rtl="0" eaLnBrk="1" latinLnBrk="0" hangingPunct="1">
        <a:defRPr sz="2265" kern="1200">
          <a:solidFill>
            <a:schemeClr val="tx1"/>
          </a:solidFill>
          <a:latin typeface="+mn-lt"/>
          <a:ea typeface="+mn-ea"/>
          <a:cs typeface="+mn-cs"/>
        </a:defRPr>
      </a:lvl1pPr>
      <a:lvl2pPr marL="565150" algn="l" defTabSz="1130300" rtl="0" eaLnBrk="1" latinLnBrk="0" hangingPunct="1">
        <a:defRPr sz="2265" kern="1200">
          <a:solidFill>
            <a:schemeClr val="tx1"/>
          </a:solidFill>
          <a:latin typeface="+mn-lt"/>
          <a:ea typeface="+mn-ea"/>
          <a:cs typeface="+mn-cs"/>
        </a:defRPr>
      </a:lvl2pPr>
      <a:lvl3pPr marL="1130935" algn="l" defTabSz="1130300" rtl="0" eaLnBrk="1" latinLnBrk="0" hangingPunct="1">
        <a:defRPr sz="2265" kern="1200">
          <a:solidFill>
            <a:schemeClr val="tx1"/>
          </a:solidFill>
          <a:latin typeface="+mn-lt"/>
          <a:ea typeface="+mn-ea"/>
          <a:cs typeface="+mn-cs"/>
        </a:defRPr>
      </a:lvl3pPr>
      <a:lvl4pPr marL="1696085" algn="l" defTabSz="1130300" rtl="0" eaLnBrk="1" latinLnBrk="0" hangingPunct="1">
        <a:defRPr sz="2265" kern="1200">
          <a:solidFill>
            <a:schemeClr val="tx1"/>
          </a:solidFill>
          <a:latin typeface="+mn-lt"/>
          <a:ea typeface="+mn-ea"/>
          <a:cs typeface="+mn-cs"/>
        </a:defRPr>
      </a:lvl4pPr>
      <a:lvl5pPr marL="2261235" algn="l" defTabSz="1130300" rtl="0" eaLnBrk="1" latinLnBrk="0" hangingPunct="1">
        <a:defRPr sz="2265" kern="1200">
          <a:solidFill>
            <a:schemeClr val="tx1"/>
          </a:solidFill>
          <a:latin typeface="+mn-lt"/>
          <a:ea typeface="+mn-ea"/>
          <a:cs typeface="+mn-cs"/>
        </a:defRPr>
      </a:lvl5pPr>
      <a:lvl6pPr marL="2827020" algn="l" defTabSz="1130300" rtl="0" eaLnBrk="1" latinLnBrk="0" hangingPunct="1">
        <a:defRPr sz="2265" kern="1200">
          <a:solidFill>
            <a:schemeClr val="tx1"/>
          </a:solidFill>
          <a:latin typeface="+mn-lt"/>
          <a:ea typeface="+mn-ea"/>
          <a:cs typeface="+mn-cs"/>
        </a:defRPr>
      </a:lvl6pPr>
      <a:lvl7pPr marL="3392170" algn="l" defTabSz="1130300" rtl="0" eaLnBrk="1" latinLnBrk="0" hangingPunct="1">
        <a:defRPr sz="2265" kern="1200">
          <a:solidFill>
            <a:schemeClr val="tx1"/>
          </a:solidFill>
          <a:latin typeface="+mn-lt"/>
          <a:ea typeface="+mn-ea"/>
          <a:cs typeface="+mn-cs"/>
        </a:defRPr>
      </a:lvl7pPr>
      <a:lvl8pPr marL="3957320" algn="l" defTabSz="1130300" rtl="0" eaLnBrk="1" latinLnBrk="0" hangingPunct="1">
        <a:defRPr sz="2265" kern="1200">
          <a:solidFill>
            <a:schemeClr val="tx1"/>
          </a:solidFill>
          <a:latin typeface="+mn-lt"/>
          <a:ea typeface="+mn-ea"/>
          <a:cs typeface="+mn-cs"/>
        </a:defRPr>
      </a:lvl8pPr>
      <a:lvl9pPr marL="4523105" algn="l" defTabSz="1130300" rtl="0" eaLnBrk="1" latinLnBrk="0" hangingPunct="1">
        <a:defRPr sz="22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microsoft.com/office/2007/relationships/hdphoto" Target="../media/image23.wdp"/><Relationship Id="rId1"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9" Type="http://schemas.openxmlformats.org/officeDocument/2006/relationships/diagramColors" Target="../diagrams/colors2.xml"/><Relationship Id="rId8" Type="http://schemas.openxmlformats.org/officeDocument/2006/relationships/diagramQuickStyle" Target="../diagrams/quickStyle2.xml"/><Relationship Id="rId7" Type="http://schemas.openxmlformats.org/officeDocument/2006/relationships/diagramLayout" Target="../diagrams/layout2.xml"/><Relationship Id="rId6" Type="http://schemas.openxmlformats.org/officeDocument/2006/relationships/diagramData" Target="../diagrams/data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7" Type="http://schemas.openxmlformats.org/officeDocument/2006/relationships/notesSlide" Target="../notesSlides/notesSlide15.xml"/><Relationship Id="rId16" Type="http://schemas.openxmlformats.org/officeDocument/2006/relationships/slideLayout" Target="../slideLayouts/slideLayout1.xml"/><Relationship Id="rId15" Type="http://schemas.microsoft.com/office/2007/relationships/diagramDrawing" Target="../diagrams/drawing3.xml"/><Relationship Id="rId14" Type="http://schemas.openxmlformats.org/officeDocument/2006/relationships/diagramColors" Target="../diagrams/colors3.xml"/><Relationship Id="rId13" Type="http://schemas.openxmlformats.org/officeDocument/2006/relationships/diagramQuickStyle" Target="../diagrams/quickStyle3.xml"/><Relationship Id="rId12" Type="http://schemas.openxmlformats.org/officeDocument/2006/relationships/diagramLayout" Target="../diagrams/layout3.xml"/><Relationship Id="rId11" Type="http://schemas.openxmlformats.org/officeDocument/2006/relationships/diagramData" Target="../diagrams/data3.xml"/><Relationship Id="rId10" Type="http://schemas.microsoft.com/office/2007/relationships/diagramDrawing" Target="../diagrams/drawing2.xml"/><Relationship Id="rId1"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5.jpeg"/><Relationship Id="rId7" Type="http://schemas.microsoft.com/office/2007/relationships/diagramDrawing" Target="../diagrams/drawing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3" Type="http://schemas.openxmlformats.org/officeDocument/2006/relationships/diagramData" Target="../diagrams/data4.xml"/><Relationship Id="rId2" Type="http://schemas.microsoft.com/office/2007/relationships/hdphoto" Target="../media/image23.wdp"/><Relationship Id="rId10" Type="http://schemas.openxmlformats.org/officeDocument/2006/relationships/notesSlide" Target="../notesSlides/notesSlide16.xml"/><Relationship Id="rId1"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5.xml"/><Relationship Id="rId2" Type="http://schemas.openxmlformats.org/officeDocument/2006/relationships/image" Target="../media/image27.png"/><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microsoft.com/office/2007/relationships/hdphoto" Target="../media/image20.wdp"/><Relationship Id="rId1"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888088" y="4808677"/>
            <a:ext cx="2903359" cy="707886"/>
          </a:xfrm>
          <a:prstGeom prst="rect">
            <a:avLst/>
          </a:prstGeom>
          <a:noFill/>
        </p:spPr>
        <p:txBody>
          <a:bodyPr wrap="none" rtlCol="0">
            <a:spAutoFit/>
          </a:bodyPr>
          <a:lstStyle/>
          <a:p>
            <a:r>
              <a:rPr lang="zh-CN" altLang="en-US" sz="2000" dirty="0">
                <a:solidFill>
                  <a:srgbClr val="F6D859"/>
                </a:solidFill>
                <a:latin typeface="+mn-ea"/>
                <a:ea typeface="+mn-ea"/>
              </a:rPr>
              <a:t>党委办公室</a:t>
            </a:r>
            <a:r>
              <a:rPr lang="en-US" altLang="zh-CN" sz="2000" dirty="0">
                <a:solidFill>
                  <a:srgbClr val="F6D859"/>
                </a:solidFill>
                <a:latin typeface="+mn-ea"/>
                <a:ea typeface="+mn-ea"/>
              </a:rPr>
              <a:t>  </a:t>
            </a:r>
            <a:r>
              <a:rPr lang="zh-CN" altLang="en-US" sz="2000" dirty="0">
                <a:solidFill>
                  <a:srgbClr val="F6D859"/>
                </a:solidFill>
                <a:latin typeface="+mn-ea"/>
                <a:ea typeface="+mn-ea"/>
              </a:rPr>
              <a:t>校长办公室</a:t>
            </a:r>
            <a:endParaRPr lang="en-US" altLang="zh-CN" sz="2000" dirty="0">
              <a:solidFill>
                <a:srgbClr val="F6D859"/>
              </a:solidFill>
              <a:latin typeface="+mn-ea"/>
              <a:ea typeface="+mn-ea"/>
            </a:endParaRPr>
          </a:p>
          <a:p>
            <a:pPr algn="ctr"/>
            <a:r>
              <a:rPr lang="zh-CN" altLang="en-US" sz="2000" dirty="0">
                <a:solidFill>
                  <a:srgbClr val="F6D859"/>
                </a:solidFill>
                <a:latin typeface="+mn-ea"/>
                <a:ea typeface="+mn-ea"/>
              </a:rPr>
              <a:t>机关党委第一支部</a:t>
            </a:r>
            <a:endParaRPr lang="zh-CN" altLang="en-US" sz="2000" dirty="0">
              <a:solidFill>
                <a:srgbClr val="F6D859"/>
              </a:solidFill>
              <a:latin typeface="+mn-ea"/>
              <a:ea typeface="+mn-ea"/>
            </a:endParaRPr>
          </a:p>
        </p:txBody>
      </p:sp>
      <p:sp>
        <p:nvSpPr>
          <p:cNvPr id="5" name="TextBox 20"/>
          <p:cNvSpPr txBox="1"/>
          <p:nvPr/>
        </p:nvSpPr>
        <p:spPr>
          <a:xfrm>
            <a:off x="703272" y="1818693"/>
            <a:ext cx="10937866" cy="829945"/>
          </a:xfrm>
          <a:prstGeom prst="rect">
            <a:avLst/>
          </a:prstGeom>
          <a:noFill/>
          <a:ln>
            <a:noFill/>
          </a:ln>
        </p:spPr>
        <p:txBody>
          <a:bodyPr wrap="square" rtlCol="0">
            <a:spAutoFit/>
            <a:scene3d>
              <a:camera prst="orthographicFront"/>
              <a:lightRig rig="threePt" dir="t">
                <a:rot lat="0" lon="0" rev="600000"/>
              </a:lightRig>
            </a:scene3d>
            <a:sp3d extrusionH="76200" contourW="12700" prstMaterial="plastic">
              <a:bevelB w="69850" h="44450"/>
              <a:extrusionClr>
                <a:srgbClr val="EACA4E"/>
              </a:extrusionClr>
              <a:contourClr>
                <a:schemeClr val="accent6">
                  <a:lumMod val="75000"/>
                </a:schemeClr>
              </a:contourClr>
            </a:sp3d>
          </a:bodyPr>
          <a:lstStyle>
            <a:defPPr>
              <a:defRPr lang="zh-CN"/>
            </a:defPPr>
            <a:lvl1pPr algn="ctr">
              <a:defRPr sz="3200" b="1" i="1">
                <a:ln w="15875">
                  <a:solidFill>
                    <a:schemeClr val="accent6">
                      <a:lumMod val="50000"/>
                      <a:alpha val="30000"/>
                    </a:schemeClr>
                  </a:solidFill>
                </a:ln>
                <a:gradFill flip="none" rotWithShape="1">
                  <a:gsLst>
                    <a:gs pos="13000">
                      <a:schemeClr val="bg1"/>
                    </a:gs>
                    <a:gs pos="67103">
                      <a:srgbClr val="FFE000"/>
                    </a:gs>
                    <a:gs pos="30000">
                      <a:srgbClr val="FFFF00"/>
                    </a:gs>
                    <a:gs pos="100000">
                      <a:schemeClr val="bg1">
                        <a:lumMod val="95000"/>
                      </a:schemeClr>
                    </a:gs>
                  </a:gsLst>
                  <a:lin ang="5400000" scaled="1"/>
                </a:gradFill>
                <a:effectLst/>
                <a:latin typeface="方正正大黑简体" panose="02000000000000000000" pitchFamily="2" charset="-122"/>
                <a:ea typeface="方正正大黑简体" panose="02000000000000000000" pitchFamily="2" charset="-122"/>
              </a:defRPr>
            </a:lvl1pPr>
          </a:lstStyle>
          <a:p>
            <a:r>
              <a:rPr lang="zh-CN" altLang="en-US" sz="4800" i="0" spc="-300" dirty="0">
                <a:ln w="25400">
                  <a:noFill/>
                </a:ln>
                <a:gradFill>
                  <a:gsLst>
                    <a:gs pos="0">
                      <a:srgbClr val="EACA4E"/>
                    </a:gs>
                    <a:gs pos="74000">
                      <a:srgbClr val="ECD863"/>
                    </a:gs>
                    <a:gs pos="83000">
                      <a:srgbClr val="E99728"/>
                    </a:gs>
                    <a:gs pos="100000">
                      <a:srgbClr val="ECD863"/>
                    </a:gs>
                  </a:gsLst>
                  <a:lin ang="5400000" scaled="1"/>
                </a:gradFill>
                <a:effectLst>
                  <a:outerShdw blurRad="76200" dist="38100" dir="5400000" algn="t" rotWithShape="0">
                    <a:prstClr val="black">
                      <a:alpha val="40000"/>
                    </a:prstClr>
                  </a:outerShdw>
                </a:effectLst>
                <a:latin typeface="李旭科书法" panose="02000603000000000000" pitchFamily="2" charset="-122"/>
                <a:ea typeface="李旭科书法" panose="02000603000000000000" pitchFamily="2" charset="-122"/>
              </a:rPr>
              <a:t>《习近平谈治国理政》第三卷</a:t>
            </a:r>
            <a:endParaRPr lang="en-US" altLang="zh-CN" sz="4800" i="0" spc="-300" dirty="0">
              <a:ln w="25400">
                <a:noFill/>
              </a:ln>
              <a:gradFill>
                <a:gsLst>
                  <a:gs pos="0">
                    <a:srgbClr val="EACA4E"/>
                  </a:gs>
                  <a:gs pos="74000">
                    <a:srgbClr val="ECD863"/>
                  </a:gs>
                  <a:gs pos="83000">
                    <a:srgbClr val="E99728"/>
                  </a:gs>
                  <a:gs pos="100000">
                    <a:srgbClr val="ECD863"/>
                  </a:gs>
                </a:gsLst>
                <a:lin ang="5400000" scaled="1"/>
              </a:gradFill>
              <a:effectLst>
                <a:outerShdw blurRad="76200" dist="38100" dir="5400000" algn="t" rotWithShape="0">
                  <a:prstClr val="black">
                    <a:alpha val="40000"/>
                  </a:prstClr>
                </a:outerShdw>
              </a:effectLst>
              <a:latin typeface="李旭科书法" panose="02000603000000000000" pitchFamily="2" charset="-122"/>
              <a:ea typeface="李旭科书法" panose="02000603000000000000" pitchFamily="2" charset="-122"/>
            </a:endParaRPr>
          </a:p>
        </p:txBody>
      </p:sp>
      <p:sp>
        <p:nvSpPr>
          <p:cNvPr id="4" name="文本框 3"/>
          <p:cNvSpPr txBox="1"/>
          <p:nvPr/>
        </p:nvSpPr>
        <p:spPr>
          <a:xfrm>
            <a:off x="4871864" y="3892986"/>
            <a:ext cx="3024336" cy="400110"/>
          </a:xfrm>
          <a:prstGeom prst="rect">
            <a:avLst/>
          </a:prstGeom>
          <a:noFill/>
        </p:spPr>
        <p:txBody>
          <a:bodyPr wrap="square" rtlCol="0">
            <a:spAutoFit/>
          </a:bodyPr>
          <a:lstStyle/>
          <a:p>
            <a:r>
              <a:rPr lang="en-US" altLang="zh-CN" sz="2000" dirty="0">
                <a:solidFill>
                  <a:srgbClr val="F6D859"/>
                </a:solidFill>
                <a:latin typeface="+mn-ea"/>
                <a:ea typeface="+mn-ea"/>
              </a:rPr>
              <a:t>2020</a:t>
            </a:r>
            <a:r>
              <a:rPr lang="zh-CN" altLang="en-US" sz="2000" dirty="0">
                <a:solidFill>
                  <a:srgbClr val="F6D859"/>
                </a:solidFill>
                <a:latin typeface="+mn-ea"/>
                <a:ea typeface="+mn-ea"/>
              </a:rPr>
              <a:t>年</a:t>
            </a:r>
            <a:r>
              <a:rPr lang="en-US" altLang="zh-CN" sz="2000" dirty="0">
                <a:solidFill>
                  <a:srgbClr val="F6D859"/>
                </a:solidFill>
                <a:latin typeface="+mn-ea"/>
                <a:ea typeface="+mn-ea"/>
              </a:rPr>
              <a:t>7</a:t>
            </a:r>
            <a:r>
              <a:rPr lang="zh-CN" altLang="en-US" sz="2000" dirty="0">
                <a:solidFill>
                  <a:srgbClr val="F6D859"/>
                </a:solidFill>
                <a:latin typeface="+mn-ea"/>
                <a:ea typeface="+mn-ea"/>
              </a:rPr>
              <a:t>月</a:t>
            </a:r>
            <a:r>
              <a:rPr lang="en-US" altLang="zh-CN" sz="2000" dirty="0">
                <a:solidFill>
                  <a:srgbClr val="F6D859"/>
                </a:solidFill>
                <a:latin typeface="+mn-ea"/>
                <a:ea typeface="+mn-ea"/>
              </a:rPr>
              <a:t>10</a:t>
            </a:r>
            <a:r>
              <a:rPr lang="zh-CN" altLang="en-US" sz="2000" dirty="0">
                <a:solidFill>
                  <a:srgbClr val="F6D859"/>
                </a:solidFill>
                <a:latin typeface="+mn-ea"/>
                <a:ea typeface="+mn-ea"/>
              </a:rPr>
              <a:t>日</a:t>
            </a:r>
            <a:endParaRPr lang="zh-CN" altLang="en-US" sz="2000" dirty="0">
              <a:solidFill>
                <a:srgbClr val="F6D859"/>
              </a:solidFill>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2500">
        <p:checker dir="vert"/>
      </p:transition>
    </mc:Choice>
    <mc:Fallback>
      <p:transition spd="slow">
        <p:checker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431704" y="2708920"/>
            <a:ext cx="5805414" cy="576064"/>
            <a:chOff x="3287787" y="3429000"/>
            <a:chExt cx="5805414" cy="576064"/>
          </a:xfrm>
        </p:grpSpPr>
        <p:sp>
          <p:nvSpPr>
            <p:cNvPr id="12" name="圆角矩形 11"/>
            <p:cNvSpPr/>
            <p:nvPr/>
          </p:nvSpPr>
          <p:spPr>
            <a:xfrm>
              <a:off x="3287787" y="3429000"/>
              <a:ext cx="5805414" cy="576064"/>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CEB4D"/>
                </a:solidFill>
              </a:endParaRPr>
            </a:p>
          </p:txBody>
        </p:sp>
        <p:sp>
          <p:nvSpPr>
            <p:cNvPr id="13" name="TextBox 2"/>
            <p:cNvSpPr txBox="1"/>
            <p:nvPr/>
          </p:nvSpPr>
          <p:spPr>
            <a:xfrm>
              <a:off x="3850759" y="3486200"/>
              <a:ext cx="4679469" cy="461665"/>
            </a:xfrm>
            <a:prstGeom prst="rect">
              <a:avLst/>
            </a:prstGeom>
            <a:noFill/>
            <a:ln>
              <a:noFill/>
              <a:prstDash val="sysDash"/>
            </a:ln>
          </p:spPr>
          <p:txBody>
            <a:bodyPr wrap="square" rtlCol="0">
              <a:spAutoFit/>
            </a:bodyPr>
            <a:lstStyle>
              <a:defPPr>
                <a:defRPr lang="zh-CN"/>
              </a:defPPr>
              <a:lvl1pPr>
                <a:lnSpc>
                  <a:spcPct val="100000"/>
                </a:lnSpc>
                <a:defRPr sz="3200" b="1">
                  <a:gradFill flip="none" rotWithShape="1">
                    <a:gsLst>
                      <a:gs pos="0">
                        <a:srgbClr val="FFEF4C"/>
                      </a:gs>
                      <a:gs pos="100000">
                        <a:srgbClr val="FFFA52"/>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sz="2400" b="0" spc="300" dirty="0">
                  <a:solidFill>
                    <a:srgbClr val="ECEB4D"/>
                  </a:solidFill>
                  <a:effectLst/>
                </a:rPr>
                <a:t>习近平谈治国理政（第三卷）</a:t>
              </a:r>
              <a:endParaRPr lang="zh-CN" altLang="zh-CN" sz="2400" b="0" spc="300" dirty="0">
                <a:solidFill>
                  <a:srgbClr val="ECEB4D"/>
                </a:solidFill>
                <a:effectLst/>
              </a:endParaRPr>
            </a:p>
          </p:txBody>
        </p:sp>
      </p:grpSp>
      <p:grpSp>
        <p:nvGrpSpPr>
          <p:cNvPr id="3" name="组合 2"/>
          <p:cNvGrpSpPr/>
          <p:nvPr/>
        </p:nvGrpSpPr>
        <p:grpSpPr>
          <a:xfrm>
            <a:off x="5582738" y="1076035"/>
            <a:ext cx="1503346" cy="1427144"/>
            <a:chOff x="5888055" y="1602972"/>
            <a:chExt cx="1503346" cy="1427144"/>
          </a:xfrm>
        </p:grpSpPr>
        <p:sp>
          <p:nvSpPr>
            <p:cNvPr id="2" name="椭圆 1"/>
            <p:cNvSpPr/>
            <p:nvPr/>
          </p:nvSpPr>
          <p:spPr>
            <a:xfrm>
              <a:off x="5926156" y="1602972"/>
              <a:ext cx="1427144" cy="1427144"/>
            </a:xfrm>
            <a:prstGeom prst="ellipse">
              <a:avLst/>
            </a:prstGeom>
            <a:solidFill>
              <a:srgbClr val="C00000"/>
            </a:solidFill>
            <a:ln w="0">
              <a:noFill/>
            </a:ln>
            <a:effectLst>
              <a:outerShdw blurRad="4572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TextBox 2"/>
            <p:cNvSpPr txBox="1"/>
            <p:nvPr/>
          </p:nvSpPr>
          <p:spPr>
            <a:xfrm>
              <a:off x="5888055" y="1808713"/>
              <a:ext cx="1503346" cy="1015663"/>
            </a:xfrm>
            <a:prstGeom prst="rect">
              <a:avLst/>
            </a:prstGeom>
            <a:noFill/>
            <a:ln>
              <a:noFill/>
              <a:prstDash val="sysDash"/>
            </a:ln>
          </p:spPr>
          <p:txBody>
            <a:bodyPr wrap="square" rtlCol="0">
              <a:spAutoFit/>
            </a:bodyPr>
            <a:lstStyle>
              <a:defPPr>
                <a:defRPr lang="zh-CN"/>
              </a:defPPr>
              <a:lvl1pPr>
                <a:lnSpc>
                  <a:spcPct val="100000"/>
                </a:lnSpc>
                <a:defRPr sz="3200" b="1">
                  <a:gradFill flip="none" rotWithShape="1">
                    <a:gsLst>
                      <a:gs pos="0">
                        <a:srgbClr val="FFEF4C"/>
                      </a:gs>
                      <a:gs pos="100000">
                        <a:srgbClr val="FFFA52"/>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ctr"/>
              <a:r>
                <a:rPr lang="en-US" altLang="zh-CN" sz="6000" b="0" dirty="0">
                  <a:solidFill>
                    <a:srgbClr val="ECEB4D"/>
                  </a:solidFill>
                  <a:effectLst/>
                </a:rPr>
                <a:t>03</a:t>
              </a:r>
              <a:endParaRPr lang="zh-CN" altLang="zh-CN" sz="6000" b="0" dirty="0">
                <a:solidFill>
                  <a:srgbClr val="ECEB4D"/>
                </a:solidFill>
                <a:effectLst/>
              </a:endParaRPr>
            </a:p>
          </p:txBody>
        </p:sp>
      </p:grpSp>
      <p:pic>
        <p:nvPicPr>
          <p:cNvPr id="22" name="图片 21"/>
          <p:cNvPicPr>
            <a:picLocks noChangeAspect="1"/>
          </p:cNvPicPr>
          <p:nvPr/>
        </p:nvPicPr>
        <p:blipFill>
          <a:blip r:embed="rId1"/>
          <a:stretch>
            <a:fillRect/>
          </a:stretch>
        </p:blipFill>
        <p:spPr>
          <a:xfrm>
            <a:off x="233926" y="4852478"/>
            <a:ext cx="2015792" cy="20055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p:stCondLst>
                              <p:cond delay="1000"/>
                            </p:stCondLst>
                            <p:childTnLst>
                              <p:par>
                                <p:cTn id="11" presetID="2" presetClass="entr" presetSubtype="2" accel="5000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250" fill="hold"/>
                                        <p:tgtEl>
                                          <p:spTgt spid="4"/>
                                        </p:tgtEl>
                                        <p:attrNameLst>
                                          <p:attrName>ppt_x</p:attrName>
                                        </p:attrNameLst>
                                      </p:cBhvr>
                                      <p:tavLst>
                                        <p:tav tm="0">
                                          <p:val>
                                            <p:strVal val="1+#ppt_w/2"/>
                                          </p:val>
                                        </p:tav>
                                        <p:tav tm="100000">
                                          <p:val>
                                            <p:strVal val="#ppt_x"/>
                                          </p:val>
                                        </p:tav>
                                      </p:tavLst>
                                    </p:anim>
                                    <p:anim calcmode="lin" valueType="num">
                                      <p:cBhvr additive="base">
                                        <p:cTn id="14"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 Box 55"/>
          <p:cNvSpPr txBox="1">
            <a:spLocks noChangeArrowheads="1"/>
          </p:cNvSpPr>
          <p:nvPr/>
        </p:nvSpPr>
        <p:spPr bwMode="auto">
          <a:xfrm>
            <a:off x="2142044" y="476672"/>
            <a:ext cx="5682148" cy="61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defPPr>
              <a:defRPr lang="zh-CN"/>
            </a:defPPr>
            <a:lvl1pPr eaLnBrk="1" hangingPunct="1">
              <a:defRPr sz="3465" i="0" spc="-150">
                <a:solidFill>
                  <a:schemeClr val="tx1">
                    <a:lumMod val="75000"/>
                    <a:lumOff val="25000"/>
                  </a:schemeClr>
                </a:solidFill>
                <a:latin typeface="+mn-lt"/>
                <a:ea typeface="+mn-ea"/>
                <a:cs typeface="+mn-ea"/>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sz="3200" dirty="0">
                <a:sym typeface="+mn-lt"/>
              </a:rPr>
              <a:t>基本信息</a:t>
            </a:r>
            <a:endParaRPr lang="zh-CN" altLang="en-US" sz="3200" dirty="0">
              <a:sym typeface="+mn-lt"/>
            </a:endParaRPr>
          </a:p>
        </p:txBody>
      </p:sp>
      <p:sp>
        <p:nvSpPr>
          <p:cNvPr id="137" name="Rectangle 59"/>
          <p:cNvSpPr/>
          <p:nvPr/>
        </p:nvSpPr>
        <p:spPr bwMode="auto">
          <a:xfrm>
            <a:off x="1420398" y="1245951"/>
            <a:ext cx="8924074" cy="374406"/>
          </a:xfrm>
          <a:prstGeom prst="roundRect">
            <a:avLst/>
          </a:prstGeom>
          <a:solidFill>
            <a:srgbClr val="C00000"/>
          </a:solidFill>
          <a:ln w="25400" cap="flat" cmpd="sng" algn="ctr">
            <a:noFill/>
            <a:prstDash val="solid"/>
            <a:round/>
            <a:headEnd type="none" w="med" len="med"/>
            <a:tailEnd type="none" w="med" len="med"/>
          </a:ln>
          <a:effectLst/>
        </p:spPr>
        <p:txBody>
          <a:bodyPr vert="horz" wrap="square" lIns="121912" tIns="60956" rIns="121912" bIns="60956" numCol="1" rtlCol="0" anchor="t" anchorCtr="0" compatLnSpc="1"/>
          <a:lstStyle/>
          <a:p>
            <a:pPr defTabSz="1218565" fontAlgn="auto">
              <a:spcBef>
                <a:spcPct val="0"/>
              </a:spcBef>
              <a:spcAft>
                <a:spcPct val="0"/>
              </a:spcAft>
            </a:pPr>
            <a:endParaRPr lang="en-US" sz="7465" b="0">
              <a:solidFill>
                <a:srgbClr val="FFFFFF"/>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839417" y="2996952"/>
            <a:ext cx="7920880" cy="1692771"/>
          </a:xfrm>
          <a:prstGeom prst="rect">
            <a:avLst/>
          </a:prstGeom>
          <a:noFill/>
        </p:spPr>
        <p:txBody>
          <a:bodyPr wrap="square" rtlCol="0">
            <a:spAutoFit/>
          </a:bodyPr>
          <a:lstStyle/>
          <a:p>
            <a:r>
              <a:rPr lang="zh-CN" altLang="en-US" sz="2400" dirty="0">
                <a:solidFill>
                  <a:srgbClr val="404040"/>
                </a:solidFill>
                <a:latin typeface="+mn-ea"/>
                <a:ea typeface="+mn-ea"/>
              </a:rPr>
              <a:t>收录时间跨度：</a:t>
            </a:r>
            <a:r>
              <a:rPr lang="en-US" altLang="zh-CN" sz="2400" dirty="0">
                <a:solidFill>
                  <a:srgbClr val="404040"/>
                </a:solidFill>
                <a:latin typeface="+mn-ea"/>
                <a:ea typeface="+mn-ea"/>
              </a:rPr>
              <a:t>2017</a:t>
            </a:r>
            <a:r>
              <a:rPr lang="zh-CN" altLang="en-US" sz="2400" dirty="0">
                <a:solidFill>
                  <a:srgbClr val="404040"/>
                </a:solidFill>
                <a:latin typeface="+mn-ea"/>
                <a:ea typeface="+mn-ea"/>
              </a:rPr>
              <a:t>年</a:t>
            </a:r>
            <a:r>
              <a:rPr lang="en-US" altLang="zh-CN" sz="2400" dirty="0">
                <a:solidFill>
                  <a:srgbClr val="404040"/>
                </a:solidFill>
                <a:latin typeface="+mn-ea"/>
                <a:ea typeface="+mn-ea"/>
              </a:rPr>
              <a:t>10</a:t>
            </a:r>
            <a:r>
              <a:rPr lang="zh-CN" altLang="en-US" sz="2400" dirty="0">
                <a:solidFill>
                  <a:srgbClr val="404040"/>
                </a:solidFill>
                <a:latin typeface="+mn-ea"/>
                <a:ea typeface="+mn-ea"/>
              </a:rPr>
              <a:t>月</a:t>
            </a:r>
            <a:r>
              <a:rPr lang="en-US" altLang="zh-CN" sz="2400" dirty="0">
                <a:solidFill>
                  <a:srgbClr val="404040"/>
                </a:solidFill>
                <a:latin typeface="+mn-ea"/>
                <a:ea typeface="+mn-ea"/>
              </a:rPr>
              <a:t>18</a:t>
            </a:r>
            <a:r>
              <a:rPr lang="zh-CN" altLang="en-US" sz="2400" dirty="0">
                <a:solidFill>
                  <a:srgbClr val="404040"/>
                </a:solidFill>
                <a:latin typeface="+mn-ea"/>
                <a:ea typeface="+mn-ea"/>
              </a:rPr>
              <a:t>日</a:t>
            </a:r>
            <a:r>
              <a:rPr lang="en-US" altLang="zh-CN" sz="2400" dirty="0">
                <a:solidFill>
                  <a:srgbClr val="404040"/>
                </a:solidFill>
                <a:latin typeface="+mn-ea"/>
                <a:ea typeface="+mn-ea"/>
              </a:rPr>
              <a:t>——2020</a:t>
            </a:r>
            <a:r>
              <a:rPr lang="zh-CN" altLang="en-US" sz="2400" dirty="0">
                <a:solidFill>
                  <a:srgbClr val="404040"/>
                </a:solidFill>
                <a:latin typeface="+mn-ea"/>
                <a:ea typeface="+mn-ea"/>
              </a:rPr>
              <a:t>年</a:t>
            </a:r>
            <a:r>
              <a:rPr lang="en-US" altLang="zh-CN" sz="2400" dirty="0">
                <a:solidFill>
                  <a:srgbClr val="404040"/>
                </a:solidFill>
                <a:latin typeface="+mn-ea"/>
                <a:ea typeface="+mn-ea"/>
              </a:rPr>
              <a:t>1</a:t>
            </a:r>
            <a:r>
              <a:rPr lang="zh-CN" altLang="en-US" sz="2400" dirty="0">
                <a:solidFill>
                  <a:srgbClr val="404040"/>
                </a:solidFill>
                <a:latin typeface="+mn-ea"/>
                <a:ea typeface="+mn-ea"/>
              </a:rPr>
              <a:t>月</a:t>
            </a:r>
            <a:r>
              <a:rPr lang="en-US" altLang="zh-CN" sz="2400" dirty="0">
                <a:solidFill>
                  <a:srgbClr val="404040"/>
                </a:solidFill>
                <a:latin typeface="+mn-ea"/>
                <a:ea typeface="+mn-ea"/>
              </a:rPr>
              <a:t>13</a:t>
            </a:r>
            <a:r>
              <a:rPr lang="zh-CN" altLang="en-US" sz="2400" dirty="0">
                <a:solidFill>
                  <a:srgbClr val="404040"/>
                </a:solidFill>
                <a:latin typeface="+mn-ea"/>
                <a:ea typeface="+mn-ea"/>
              </a:rPr>
              <a:t>日</a:t>
            </a:r>
            <a:endParaRPr lang="en-US" altLang="zh-CN" sz="2400" dirty="0">
              <a:solidFill>
                <a:srgbClr val="404040"/>
              </a:solidFill>
              <a:latin typeface="+mn-ea"/>
              <a:ea typeface="+mn-ea"/>
            </a:endParaRPr>
          </a:p>
          <a:p>
            <a:endParaRPr lang="en-US" altLang="zh-CN" sz="2000" dirty="0">
              <a:solidFill>
                <a:srgbClr val="404040"/>
              </a:solidFill>
              <a:latin typeface="+mn-ea"/>
              <a:ea typeface="+mn-ea"/>
            </a:endParaRPr>
          </a:p>
          <a:p>
            <a:endParaRPr lang="en-US" altLang="zh-CN" sz="2000" dirty="0">
              <a:solidFill>
                <a:srgbClr val="404040"/>
              </a:solidFill>
              <a:latin typeface="+mn-ea"/>
              <a:ea typeface="+mn-ea"/>
            </a:endParaRPr>
          </a:p>
          <a:p>
            <a:r>
              <a:rPr lang="zh-CN" altLang="en-US" sz="2400" dirty="0">
                <a:solidFill>
                  <a:srgbClr val="404040"/>
                </a:solidFill>
                <a:latin typeface="+mn-ea"/>
                <a:ea typeface="+mn-ea"/>
              </a:rPr>
              <a:t>收录文本形式：讲话、谈话、演讲、问答、批示、贺信</a:t>
            </a:r>
            <a:endParaRPr lang="en-US" altLang="zh-CN" sz="2400" dirty="0">
              <a:solidFill>
                <a:srgbClr val="404040"/>
              </a:solidFill>
              <a:latin typeface="+mn-ea"/>
              <a:ea typeface="+mn-ea"/>
            </a:endParaRPr>
          </a:p>
          <a:p>
            <a:endParaRPr lang="en-US" altLang="zh-CN" sz="1600" dirty="0">
              <a:solidFill>
                <a:srgbClr val="404040"/>
              </a:solidFill>
            </a:endParaRPr>
          </a:p>
        </p:txBody>
      </p:sp>
      <p:pic>
        <p:nvPicPr>
          <p:cNvPr id="3" name="图片 2"/>
          <p:cNvPicPr>
            <a:picLocks noChangeAspect="1"/>
          </p:cNvPicPr>
          <p:nvPr/>
        </p:nvPicPr>
        <p:blipFill>
          <a:blip r:embed="rId1">
            <a:extLst>
              <a:ext uri="{BEBA8EAE-BF5A-486C-A8C5-ECC9F3942E4B}">
                <a14:imgProps xmlns:a14="http://schemas.microsoft.com/office/drawing/2010/main">
                  <a14:imgLayer r:embed="rId2">
                    <a14:imgEffect>
                      <a14:backgroundRemoval t="0" b="100000" l="606" r="100000">
                        <a14:foregroundMark x1="55758" y1="10082" x2="57778" y2="87738"/>
                      </a14:backgroundRemoval>
                    </a14:imgEffect>
                  </a14:imgLayer>
                </a14:imgProps>
              </a:ext>
            </a:extLst>
          </a:blip>
          <a:stretch>
            <a:fillRect/>
          </a:stretch>
        </p:blipFill>
        <p:spPr>
          <a:xfrm>
            <a:off x="8626692" y="2812590"/>
            <a:ext cx="3157940" cy="2344601"/>
          </a:xfrm>
          <a:prstGeom prst="rect">
            <a:avLst/>
          </a:prstGeom>
          <a:effectLst>
            <a:outerShdw blurRad="50800" dist="38100" dir="16200000"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 Box 55"/>
          <p:cNvSpPr txBox="1">
            <a:spLocks noChangeArrowheads="1"/>
          </p:cNvSpPr>
          <p:nvPr/>
        </p:nvSpPr>
        <p:spPr bwMode="auto">
          <a:xfrm>
            <a:off x="767408" y="1124744"/>
            <a:ext cx="2376261" cy="553968"/>
          </a:xfrm>
          <a:prstGeom prst="rect">
            <a:avLst/>
          </a:prstGeom>
          <a:noFill/>
          <a:ln>
            <a:noFill/>
          </a:ln>
          <a:effectLst>
            <a:outerShdw blurRad="419100" dist="35921" dir="8100000" algn="ctr" rotWithShape="0">
              <a:schemeClr val="bg2">
                <a:alpha val="63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2" tIns="60945" rIns="121892" bIns="60945">
            <a:spAutoFit/>
          </a:bodyPr>
          <a:lstStyle>
            <a:defPPr>
              <a:defRPr lang="zh-CN"/>
            </a:defPPr>
            <a:lvl1pPr eaLnBrk="1" hangingPunct="1">
              <a:defRPr sz="3465" i="0" spc="-150">
                <a:solidFill>
                  <a:schemeClr val="tx1">
                    <a:lumMod val="75000"/>
                    <a:lumOff val="25000"/>
                  </a:schemeClr>
                </a:solidFill>
                <a:latin typeface="+mn-lt"/>
                <a:ea typeface="+mn-ea"/>
                <a:cs typeface="+mn-ea"/>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sz="2800" dirty="0">
                <a:sym typeface="+mn-lt"/>
              </a:rPr>
              <a:t>基本内容概要</a:t>
            </a:r>
            <a:endParaRPr lang="zh-CN" altLang="en-US" sz="2800" dirty="0">
              <a:sym typeface="+mn-lt"/>
            </a:endParaRPr>
          </a:p>
        </p:txBody>
      </p:sp>
      <p:cxnSp>
        <p:nvCxnSpPr>
          <p:cNvPr id="6" name="直接连接符 5"/>
          <p:cNvCxnSpPr/>
          <p:nvPr/>
        </p:nvCxnSpPr>
        <p:spPr bwMode="auto">
          <a:xfrm>
            <a:off x="2999656" y="764704"/>
            <a:ext cx="0" cy="720080"/>
          </a:xfrm>
          <a:prstGeom prst="line">
            <a:avLst/>
          </a:prstGeom>
          <a:solidFill>
            <a:schemeClr val="accent1"/>
          </a:solidFill>
          <a:ln w="19050" cap="flat" cmpd="sng" algn="ctr">
            <a:solidFill>
              <a:schemeClr val="bg1">
                <a:lumMod val="85000"/>
              </a:schemeClr>
            </a:solidFill>
            <a:prstDash val="solid"/>
            <a:round/>
            <a:headEnd type="none" w="med" len="med"/>
            <a:tailEnd type="none" w="med" len="med"/>
          </a:ln>
        </p:spPr>
      </p:cxnSp>
      <p:pic>
        <p:nvPicPr>
          <p:cNvPr id="3" name="图片 2"/>
          <p:cNvPicPr>
            <a:picLocks noChangeAspect="1"/>
          </p:cNvPicPr>
          <p:nvPr/>
        </p:nvPicPr>
        <p:blipFill>
          <a:blip r:embed="rId1"/>
          <a:stretch>
            <a:fillRect/>
          </a:stretch>
        </p:blipFill>
        <p:spPr>
          <a:xfrm>
            <a:off x="3105201" y="188640"/>
            <a:ext cx="8598264" cy="6336704"/>
          </a:xfrm>
          <a:prstGeom prst="rect">
            <a:avLst/>
          </a:prstGeom>
          <a:effectLst>
            <a:outerShdw blurRad="50800" dist="38100" dir="13500000" algn="br"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89" name="Text Box 55"/>
          <p:cNvSpPr txBox="1">
            <a:spLocks noChangeArrowheads="1"/>
          </p:cNvSpPr>
          <p:nvPr/>
        </p:nvSpPr>
        <p:spPr bwMode="auto">
          <a:xfrm>
            <a:off x="2142044" y="476672"/>
            <a:ext cx="5682148" cy="61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defPPr>
              <a:defRPr lang="zh-CN"/>
            </a:defPPr>
            <a:lvl1pPr eaLnBrk="1" hangingPunct="1">
              <a:defRPr sz="3465" i="0" spc="-150">
                <a:solidFill>
                  <a:schemeClr val="tx1">
                    <a:lumMod val="75000"/>
                    <a:lumOff val="25000"/>
                  </a:schemeClr>
                </a:solidFill>
                <a:latin typeface="+mn-lt"/>
                <a:ea typeface="+mn-ea"/>
                <a:cs typeface="+mn-ea"/>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sz="3200" dirty="0">
                <a:latin typeface="+mn-ea"/>
                <a:sym typeface="+mn-lt"/>
              </a:rPr>
              <a:t>出版意义</a:t>
            </a:r>
            <a:endParaRPr lang="zh-CN" altLang="en-US" sz="3200" dirty="0">
              <a:latin typeface="+mn-ea"/>
              <a:sym typeface="+mn-lt"/>
            </a:endParaRPr>
          </a:p>
        </p:txBody>
      </p:sp>
      <p:sp>
        <p:nvSpPr>
          <p:cNvPr id="137" name="Rectangle 59"/>
          <p:cNvSpPr/>
          <p:nvPr/>
        </p:nvSpPr>
        <p:spPr bwMode="auto">
          <a:xfrm>
            <a:off x="1420398" y="1245951"/>
            <a:ext cx="9788170" cy="374406"/>
          </a:xfrm>
          <a:prstGeom prst="roundRect">
            <a:avLst/>
          </a:prstGeom>
          <a:solidFill>
            <a:srgbClr val="C00000"/>
          </a:solidFill>
          <a:ln w="25400" cap="flat" cmpd="sng" algn="ctr">
            <a:noFill/>
            <a:prstDash val="solid"/>
            <a:round/>
            <a:headEnd type="none" w="med" len="med"/>
            <a:tailEnd type="none" w="med" len="med"/>
          </a:ln>
          <a:effectLst/>
        </p:spPr>
        <p:txBody>
          <a:bodyPr vert="horz" wrap="square" lIns="121912" tIns="60956" rIns="121912" bIns="60956" numCol="1" rtlCol="0" anchor="t" anchorCtr="0" compatLnSpc="1"/>
          <a:lstStyle/>
          <a:p>
            <a:pPr defTabSz="1218565" fontAlgn="auto">
              <a:spcBef>
                <a:spcPct val="0"/>
              </a:spcBef>
              <a:spcAft>
                <a:spcPct val="0"/>
              </a:spcAft>
            </a:pPr>
            <a:endParaRPr lang="en-US" sz="7465" b="0">
              <a:solidFill>
                <a:srgbClr val="FFFFFF"/>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420398" y="1916832"/>
            <a:ext cx="10212550" cy="3905043"/>
          </a:xfrm>
          <a:prstGeom prst="rect">
            <a:avLst/>
          </a:prstGeom>
          <a:noFill/>
        </p:spPr>
        <p:txBody>
          <a:bodyPr wrap="square" rtlCol="0">
            <a:spAutoFit/>
          </a:bodyPr>
          <a:lstStyle/>
          <a:p>
            <a:pPr>
              <a:lnSpc>
                <a:spcPct val="150000"/>
              </a:lnSpc>
            </a:pPr>
            <a:r>
              <a:rPr lang="en-US" altLang="zh-CN" sz="2400" b="0" dirty="0">
                <a:latin typeface="+mn-ea"/>
                <a:ea typeface="+mn-ea"/>
              </a:rPr>
              <a:t>《</a:t>
            </a:r>
            <a:r>
              <a:rPr lang="zh-CN" altLang="en-US" sz="2400" b="0" dirty="0">
                <a:latin typeface="+mn-ea"/>
                <a:ea typeface="+mn-ea"/>
              </a:rPr>
              <a:t>习近平谈治国理政</a:t>
            </a:r>
            <a:r>
              <a:rPr lang="en-US" altLang="zh-CN" sz="2400" b="0" dirty="0">
                <a:latin typeface="+mn-ea"/>
                <a:ea typeface="+mn-ea"/>
              </a:rPr>
              <a:t>》</a:t>
            </a:r>
            <a:r>
              <a:rPr lang="zh-CN" altLang="en-US" sz="2400" b="0" dirty="0">
                <a:latin typeface="+mn-ea"/>
                <a:ea typeface="+mn-ea"/>
              </a:rPr>
              <a:t>第三卷的出版发行，对于推动广大干部群众学懂弄通做实</a:t>
            </a:r>
            <a:r>
              <a:rPr lang="zh-CN" altLang="en-US" sz="2400" dirty="0">
                <a:latin typeface="+mn-ea"/>
                <a:ea typeface="+mn-ea"/>
              </a:rPr>
              <a:t>习近平新时代中国特色社会主义思想</a:t>
            </a:r>
            <a:r>
              <a:rPr lang="zh-CN" altLang="en-US" sz="2400" b="0" dirty="0">
                <a:latin typeface="+mn-ea"/>
                <a:ea typeface="+mn-ea"/>
              </a:rPr>
              <a:t>，系统掌握贯穿其中的马克思主义立场观点方法，增强“</a:t>
            </a:r>
            <a:r>
              <a:rPr lang="zh-CN" altLang="en-US" sz="2400" dirty="0">
                <a:latin typeface="+mn-ea"/>
                <a:ea typeface="+mn-ea"/>
              </a:rPr>
              <a:t>四个意识</a:t>
            </a:r>
            <a:r>
              <a:rPr lang="zh-CN" altLang="en-US" sz="2400" b="0" dirty="0">
                <a:latin typeface="+mn-ea"/>
                <a:ea typeface="+mn-ea"/>
              </a:rPr>
              <a:t>”、坚定“</a:t>
            </a:r>
            <a:r>
              <a:rPr lang="zh-CN" altLang="en-US" sz="2400" dirty="0">
                <a:latin typeface="+mn-ea"/>
                <a:ea typeface="+mn-ea"/>
              </a:rPr>
              <a:t>四个自信</a:t>
            </a:r>
            <a:r>
              <a:rPr lang="zh-CN" altLang="en-US" sz="2400" b="0" dirty="0">
                <a:latin typeface="+mn-ea"/>
                <a:ea typeface="+mn-ea"/>
              </a:rPr>
              <a:t>”、做到“</a:t>
            </a:r>
            <a:r>
              <a:rPr lang="zh-CN" altLang="en-US" sz="2400" dirty="0">
                <a:latin typeface="+mn-ea"/>
                <a:ea typeface="+mn-ea"/>
              </a:rPr>
              <a:t>两个维护</a:t>
            </a:r>
            <a:r>
              <a:rPr lang="zh-CN" altLang="en-US" sz="2400" b="0" dirty="0">
                <a:latin typeface="+mn-ea"/>
                <a:ea typeface="+mn-ea"/>
              </a:rPr>
              <a:t>”，</a:t>
            </a:r>
            <a:r>
              <a:rPr lang="zh-CN" altLang="en-US" sz="2400" dirty="0">
                <a:latin typeface="+mn-ea"/>
                <a:ea typeface="+mn-ea"/>
              </a:rPr>
              <a:t>决胜全面建成小康社会</a:t>
            </a:r>
            <a:r>
              <a:rPr lang="zh-CN" altLang="en-US" sz="2400" b="0" dirty="0">
                <a:latin typeface="+mn-ea"/>
                <a:ea typeface="+mn-ea"/>
              </a:rPr>
              <a:t>，不断夺取新时代中国特色社会主义伟大胜利；对于帮助国际社会更好了解这一重要思想的主要内容，增进对中国共产党为什么能、马克思主义为什么行、中国特色社会主义为什么好的认识和理解，具有重要意义。</a:t>
            </a:r>
            <a:endParaRPr lang="zh-CN" altLang="en-US" sz="2400" dirty="0">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431704" y="2708920"/>
            <a:ext cx="5805414" cy="576064"/>
            <a:chOff x="3287787" y="3429000"/>
            <a:chExt cx="5805414" cy="576064"/>
          </a:xfrm>
        </p:grpSpPr>
        <p:sp>
          <p:nvSpPr>
            <p:cNvPr id="12" name="圆角矩形 11"/>
            <p:cNvSpPr/>
            <p:nvPr/>
          </p:nvSpPr>
          <p:spPr>
            <a:xfrm>
              <a:off x="3287787" y="3429000"/>
              <a:ext cx="5805414" cy="576064"/>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CEB4D"/>
                </a:solidFill>
              </a:endParaRPr>
            </a:p>
          </p:txBody>
        </p:sp>
        <p:sp>
          <p:nvSpPr>
            <p:cNvPr id="13" name="TextBox 2"/>
            <p:cNvSpPr txBox="1"/>
            <p:nvPr/>
          </p:nvSpPr>
          <p:spPr>
            <a:xfrm>
              <a:off x="3575819" y="3486200"/>
              <a:ext cx="5485700" cy="461665"/>
            </a:xfrm>
            <a:prstGeom prst="rect">
              <a:avLst/>
            </a:prstGeom>
            <a:noFill/>
            <a:ln>
              <a:noFill/>
              <a:prstDash val="sysDash"/>
            </a:ln>
          </p:spPr>
          <p:txBody>
            <a:bodyPr wrap="square" rtlCol="0">
              <a:spAutoFit/>
            </a:bodyPr>
            <a:lstStyle>
              <a:defPPr>
                <a:defRPr lang="zh-CN"/>
              </a:defPPr>
              <a:lvl1pPr>
                <a:lnSpc>
                  <a:spcPct val="100000"/>
                </a:lnSpc>
                <a:defRPr sz="3200" b="1">
                  <a:gradFill flip="none" rotWithShape="1">
                    <a:gsLst>
                      <a:gs pos="0">
                        <a:srgbClr val="FFEF4C"/>
                      </a:gs>
                      <a:gs pos="100000">
                        <a:srgbClr val="FFFA52"/>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sz="2400" b="0" spc="300" dirty="0">
                  <a:solidFill>
                    <a:srgbClr val="ECEB4D"/>
                  </a:solidFill>
                  <a:effectLst/>
                </a:rPr>
                <a:t>学习贯彻落实习近平治国理政思想</a:t>
              </a:r>
              <a:endParaRPr lang="zh-CN" altLang="zh-CN" sz="2400" b="0" spc="300" dirty="0">
                <a:solidFill>
                  <a:srgbClr val="ECEB4D"/>
                </a:solidFill>
                <a:effectLst/>
              </a:endParaRPr>
            </a:p>
          </p:txBody>
        </p:sp>
      </p:grpSp>
      <p:grpSp>
        <p:nvGrpSpPr>
          <p:cNvPr id="3" name="组合 2"/>
          <p:cNvGrpSpPr/>
          <p:nvPr/>
        </p:nvGrpSpPr>
        <p:grpSpPr>
          <a:xfrm>
            <a:off x="5582738" y="1076035"/>
            <a:ext cx="1503346" cy="1427144"/>
            <a:chOff x="5888055" y="1602972"/>
            <a:chExt cx="1503346" cy="1427144"/>
          </a:xfrm>
        </p:grpSpPr>
        <p:sp>
          <p:nvSpPr>
            <p:cNvPr id="2" name="椭圆 1"/>
            <p:cNvSpPr/>
            <p:nvPr/>
          </p:nvSpPr>
          <p:spPr>
            <a:xfrm>
              <a:off x="5926156" y="1602972"/>
              <a:ext cx="1427144" cy="1427144"/>
            </a:xfrm>
            <a:prstGeom prst="ellipse">
              <a:avLst/>
            </a:prstGeom>
            <a:solidFill>
              <a:srgbClr val="C00000"/>
            </a:solidFill>
            <a:ln w="0">
              <a:noFill/>
            </a:ln>
            <a:effectLst>
              <a:outerShdw blurRad="4572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TextBox 2"/>
            <p:cNvSpPr txBox="1"/>
            <p:nvPr/>
          </p:nvSpPr>
          <p:spPr>
            <a:xfrm>
              <a:off x="5888055" y="1808713"/>
              <a:ext cx="1503346" cy="1015663"/>
            </a:xfrm>
            <a:prstGeom prst="rect">
              <a:avLst/>
            </a:prstGeom>
            <a:noFill/>
            <a:ln>
              <a:noFill/>
              <a:prstDash val="sysDash"/>
            </a:ln>
          </p:spPr>
          <p:txBody>
            <a:bodyPr wrap="square" rtlCol="0">
              <a:spAutoFit/>
            </a:bodyPr>
            <a:lstStyle>
              <a:defPPr>
                <a:defRPr lang="zh-CN"/>
              </a:defPPr>
              <a:lvl1pPr>
                <a:lnSpc>
                  <a:spcPct val="100000"/>
                </a:lnSpc>
                <a:defRPr sz="3200" b="1">
                  <a:gradFill flip="none" rotWithShape="1">
                    <a:gsLst>
                      <a:gs pos="0">
                        <a:srgbClr val="FFEF4C"/>
                      </a:gs>
                      <a:gs pos="100000">
                        <a:srgbClr val="FFFA52"/>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ctr"/>
              <a:r>
                <a:rPr lang="en-US" altLang="zh-CN" sz="6000" b="0" dirty="0">
                  <a:solidFill>
                    <a:srgbClr val="ECEB4D"/>
                  </a:solidFill>
                  <a:effectLst/>
                </a:rPr>
                <a:t>04</a:t>
              </a:r>
              <a:endParaRPr lang="zh-CN" altLang="zh-CN" sz="6000" b="0" dirty="0">
                <a:solidFill>
                  <a:srgbClr val="ECEB4D"/>
                </a:solidFill>
                <a:effectLst/>
              </a:endParaRPr>
            </a:p>
          </p:txBody>
        </p:sp>
      </p:grpSp>
      <p:pic>
        <p:nvPicPr>
          <p:cNvPr id="22" name="图片 21"/>
          <p:cNvPicPr>
            <a:picLocks noChangeAspect="1"/>
          </p:cNvPicPr>
          <p:nvPr/>
        </p:nvPicPr>
        <p:blipFill>
          <a:blip r:embed="rId1"/>
          <a:stretch>
            <a:fillRect/>
          </a:stretch>
        </p:blipFill>
        <p:spPr>
          <a:xfrm>
            <a:off x="233926" y="4852478"/>
            <a:ext cx="2015792" cy="20055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p:stCondLst>
                              <p:cond delay="1000"/>
                            </p:stCondLst>
                            <p:childTnLst>
                              <p:par>
                                <p:cTn id="11" presetID="2" presetClass="entr" presetSubtype="2" accel="5000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250" fill="hold"/>
                                        <p:tgtEl>
                                          <p:spTgt spid="4"/>
                                        </p:tgtEl>
                                        <p:attrNameLst>
                                          <p:attrName>ppt_x</p:attrName>
                                        </p:attrNameLst>
                                      </p:cBhvr>
                                      <p:tavLst>
                                        <p:tav tm="0">
                                          <p:val>
                                            <p:strVal val="1+#ppt_w/2"/>
                                          </p:val>
                                        </p:tav>
                                        <p:tav tm="100000">
                                          <p:val>
                                            <p:strVal val="#ppt_x"/>
                                          </p:val>
                                        </p:tav>
                                      </p:tavLst>
                                    </p:anim>
                                    <p:anim calcmode="lin" valueType="num">
                                      <p:cBhvr additive="base">
                                        <p:cTn id="14"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89" name="Text Box 55"/>
          <p:cNvSpPr txBox="1">
            <a:spLocks noChangeArrowheads="1"/>
          </p:cNvSpPr>
          <p:nvPr/>
        </p:nvSpPr>
        <p:spPr bwMode="auto">
          <a:xfrm>
            <a:off x="2142044" y="476672"/>
            <a:ext cx="5682148" cy="61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defPPr>
              <a:defRPr lang="zh-CN"/>
            </a:defPPr>
            <a:lvl1pPr eaLnBrk="1" hangingPunct="1">
              <a:defRPr sz="3465" i="0" spc="-150">
                <a:solidFill>
                  <a:schemeClr val="tx1">
                    <a:lumMod val="75000"/>
                    <a:lumOff val="25000"/>
                  </a:schemeClr>
                </a:solidFill>
                <a:latin typeface="+mn-lt"/>
                <a:ea typeface="+mn-ea"/>
                <a:cs typeface="+mn-ea"/>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sz="3200" dirty="0">
                <a:latin typeface="+mn-ea"/>
                <a:sym typeface="+mn-lt"/>
              </a:rPr>
              <a:t>学习习近平治国理政思想</a:t>
            </a:r>
            <a:endParaRPr lang="zh-CN" altLang="en-US" sz="3200" dirty="0">
              <a:latin typeface="+mn-ea"/>
              <a:sym typeface="+mn-lt"/>
            </a:endParaRPr>
          </a:p>
        </p:txBody>
      </p:sp>
      <p:sp>
        <p:nvSpPr>
          <p:cNvPr id="137" name="Rectangle 59"/>
          <p:cNvSpPr/>
          <p:nvPr/>
        </p:nvSpPr>
        <p:spPr bwMode="auto">
          <a:xfrm>
            <a:off x="1420398" y="1245951"/>
            <a:ext cx="8996082" cy="374406"/>
          </a:xfrm>
          <a:prstGeom prst="roundRect">
            <a:avLst/>
          </a:prstGeom>
          <a:solidFill>
            <a:srgbClr val="C00000"/>
          </a:solidFill>
          <a:ln w="25400" cap="flat" cmpd="sng" algn="ctr">
            <a:noFill/>
            <a:prstDash val="solid"/>
            <a:round/>
            <a:headEnd type="none" w="med" len="med"/>
            <a:tailEnd type="none" w="med" len="med"/>
          </a:ln>
          <a:effectLst/>
        </p:spPr>
        <p:txBody>
          <a:bodyPr vert="horz" wrap="square" lIns="121912" tIns="60956" rIns="121912" bIns="60956" numCol="1" rtlCol="0" anchor="t" anchorCtr="0" compatLnSpc="1"/>
          <a:lstStyle/>
          <a:p>
            <a:pPr defTabSz="1218565" fontAlgn="auto">
              <a:spcBef>
                <a:spcPct val="0"/>
              </a:spcBef>
              <a:spcAft>
                <a:spcPct val="0"/>
              </a:spcAft>
            </a:pPr>
            <a:endParaRPr lang="en-US" sz="7465" b="0">
              <a:solidFill>
                <a:srgbClr val="FFFFFF"/>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404071" y="1916832"/>
            <a:ext cx="9084418" cy="523220"/>
          </a:xfrm>
          <a:prstGeom prst="rect">
            <a:avLst/>
          </a:prstGeom>
          <a:noFill/>
        </p:spPr>
        <p:txBody>
          <a:bodyPr wrap="square" rtlCol="0">
            <a:spAutoFit/>
          </a:bodyPr>
          <a:lstStyle/>
          <a:p>
            <a:r>
              <a:rPr lang="zh-CN" altLang="en-US" sz="2800" dirty="0">
                <a:latin typeface="+mn-ea"/>
                <a:ea typeface="+mn-ea"/>
              </a:rPr>
              <a:t>线上学习</a:t>
            </a:r>
            <a:endParaRPr lang="en-US" altLang="zh-CN" sz="2800" dirty="0">
              <a:latin typeface="+mn-ea"/>
              <a:ea typeface="+mn-ea"/>
            </a:endParaRPr>
          </a:p>
        </p:txBody>
      </p:sp>
      <p:graphicFrame>
        <p:nvGraphicFramePr>
          <p:cNvPr id="7" name="图示 6"/>
          <p:cNvGraphicFramePr/>
          <p:nvPr/>
        </p:nvGraphicFramePr>
        <p:xfrm>
          <a:off x="2423592" y="3002018"/>
          <a:ext cx="1972647" cy="197264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8" name="图示 7"/>
          <p:cNvGraphicFramePr/>
          <p:nvPr/>
        </p:nvGraphicFramePr>
        <p:xfrm>
          <a:off x="4767460" y="3043333"/>
          <a:ext cx="2200767" cy="197264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9" name="图示 8"/>
          <p:cNvGraphicFramePr/>
          <p:nvPr/>
        </p:nvGraphicFramePr>
        <p:xfrm>
          <a:off x="7403415" y="3061795"/>
          <a:ext cx="2392757" cy="195418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0" name="文本框 9"/>
          <p:cNvSpPr txBox="1"/>
          <p:nvPr/>
        </p:nvSpPr>
        <p:spPr>
          <a:xfrm>
            <a:off x="2761844" y="5270169"/>
            <a:ext cx="1296144" cy="369332"/>
          </a:xfrm>
          <a:prstGeom prst="rect">
            <a:avLst/>
          </a:prstGeom>
          <a:noFill/>
        </p:spPr>
        <p:txBody>
          <a:bodyPr wrap="square" rtlCol="0">
            <a:spAutoFit/>
          </a:bodyPr>
          <a:lstStyle/>
          <a:p>
            <a:r>
              <a:rPr lang="zh-CN" altLang="en-US" dirty="0">
                <a:latin typeface="+mn-ea"/>
                <a:ea typeface="+mn-ea"/>
              </a:rPr>
              <a:t>学习强国</a:t>
            </a:r>
            <a:endParaRPr lang="zh-CN" altLang="en-US" dirty="0">
              <a:latin typeface="+mn-ea"/>
              <a:ea typeface="+mn-ea"/>
            </a:endParaRPr>
          </a:p>
        </p:txBody>
      </p:sp>
      <p:sp>
        <p:nvSpPr>
          <p:cNvPr id="14" name="文本框 13"/>
          <p:cNvSpPr txBox="1"/>
          <p:nvPr/>
        </p:nvSpPr>
        <p:spPr>
          <a:xfrm>
            <a:off x="5162323" y="5242717"/>
            <a:ext cx="1805904" cy="369332"/>
          </a:xfrm>
          <a:prstGeom prst="rect">
            <a:avLst/>
          </a:prstGeom>
          <a:noFill/>
        </p:spPr>
        <p:txBody>
          <a:bodyPr wrap="square" rtlCol="0">
            <a:spAutoFit/>
          </a:bodyPr>
          <a:lstStyle/>
          <a:p>
            <a:r>
              <a:rPr lang="zh-CN" altLang="en-US" dirty="0">
                <a:latin typeface="+mn-ea"/>
                <a:ea typeface="+mn-ea"/>
              </a:rPr>
              <a:t>终身学习平台</a:t>
            </a:r>
            <a:endParaRPr lang="zh-CN" altLang="en-US" dirty="0">
              <a:latin typeface="+mn-ea"/>
              <a:ea typeface="+mn-ea"/>
            </a:endParaRPr>
          </a:p>
        </p:txBody>
      </p:sp>
      <p:sp>
        <p:nvSpPr>
          <p:cNvPr id="15" name="文本框 14"/>
          <p:cNvSpPr txBox="1"/>
          <p:nvPr/>
        </p:nvSpPr>
        <p:spPr>
          <a:xfrm>
            <a:off x="7608168" y="5270169"/>
            <a:ext cx="2464759" cy="369332"/>
          </a:xfrm>
          <a:prstGeom prst="rect">
            <a:avLst/>
          </a:prstGeom>
          <a:noFill/>
        </p:spPr>
        <p:txBody>
          <a:bodyPr wrap="square" rtlCol="0">
            <a:spAutoFit/>
          </a:bodyPr>
          <a:lstStyle/>
          <a:p>
            <a:r>
              <a:rPr lang="zh-CN" altLang="en-US" dirty="0">
                <a:latin typeface="+mn-ea"/>
                <a:ea typeface="+mn-ea"/>
              </a:rPr>
              <a:t>江西干部网络学院</a:t>
            </a:r>
            <a:endParaRPr lang="zh-CN" altLang="en-US" dirty="0">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89" name="Text Box 55"/>
          <p:cNvSpPr txBox="1">
            <a:spLocks noChangeArrowheads="1"/>
          </p:cNvSpPr>
          <p:nvPr/>
        </p:nvSpPr>
        <p:spPr bwMode="auto">
          <a:xfrm>
            <a:off x="2142044" y="476672"/>
            <a:ext cx="5682148" cy="61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defPPr>
              <a:defRPr lang="zh-CN"/>
            </a:defPPr>
            <a:lvl1pPr eaLnBrk="1" hangingPunct="1">
              <a:defRPr sz="3465" i="0" spc="-150">
                <a:solidFill>
                  <a:schemeClr val="tx1">
                    <a:lumMod val="75000"/>
                    <a:lumOff val="25000"/>
                  </a:schemeClr>
                </a:solidFill>
                <a:latin typeface="+mn-lt"/>
                <a:ea typeface="+mn-ea"/>
                <a:cs typeface="+mn-ea"/>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sz="3200" dirty="0">
                <a:latin typeface="+mn-ea"/>
                <a:sym typeface="+mn-lt"/>
              </a:rPr>
              <a:t>学习习近平治国理政思想</a:t>
            </a:r>
            <a:endParaRPr lang="zh-CN" altLang="en-US" sz="3200" dirty="0">
              <a:latin typeface="+mn-ea"/>
              <a:sym typeface="+mn-lt"/>
            </a:endParaRPr>
          </a:p>
        </p:txBody>
      </p:sp>
      <p:sp>
        <p:nvSpPr>
          <p:cNvPr id="137" name="Rectangle 59"/>
          <p:cNvSpPr/>
          <p:nvPr/>
        </p:nvSpPr>
        <p:spPr bwMode="auto">
          <a:xfrm>
            <a:off x="1420398" y="1245951"/>
            <a:ext cx="8996082" cy="374406"/>
          </a:xfrm>
          <a:prstGeom prst="roundRect">
            <a:avLst/>
          </a:prstGeom>
          <a:solidFill>
            <a:srgbClr val="C00000"/>
          </a:solidFill>
          <a:ln w="25400" cap="flat" cmpd="sng" algn="ctr">
            <a:noFill/>
            <a:prstDash val="solid"/>
            <a:round/>
            <a:headEnd type="none" w="med" len="med"/>
            <a:tailEnd type="none" w="med" len="med"/>
          </a:ln>
          <a:effectLst/>
        </p:spPr>
        <p:txBody>
          <a:bodyPr vert="horz" wrap="square" lIns="121912" tIns="60956" rIns="121912" bIns="60956" numCol="1" rtlCol="0" anchor="t" anchorCtr="0" compatLnSpc="1"/>
          <a:lstStyle/>
          <a:p>
            <a:pPr defTabSz="1218565" fontAlgn="auto">
              <a:spcBef>
                <a:spcPct val="0"/>
              </a:spcBef>
              <a:spcAft>
                <a:spcPct val="0"/>
              </a:spcAft>
            </a:pPr>
            <a:endParaRPr lang="en-US" sz="7465" b="0">
              <a:solidFill>
                <a:srgbClr val="FFFFFF"/>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404071" y="1916832"/>
            <a:ext cx="9084418" cy="523220"/>
          </a:xfrm>
          <a:prstGeom prst="rect">
            <a:avLst/>
          </a:prstGeom>
          <a:noFill/>
        </p:spPr>
        <p:txBody>
          <a:bodyPr wrap="square" rtlCol="0">
            <a:spAutoFit/>
          </a:bodyPr>
          <a:lstStyle/>
          <a:p>
            <a:r>
              <a:rPr lang="zh-CN" altLang="en-US" sz="2800" dirty="0">
                <a:latin typeface="+mn-ea"/>
                <a:ea typeface="+mn-ea"/>
              </a:rPr>
              <a:t>线下学习</a:t>
            </a:r>
            <a:endParaRPr lang="en-US" altLang="zh-CN" sz="2800" dirty="0">
              <a:latin typeface="+mn-ea"/>
              <a:ea typeface="+mn-ea"/>
            </a:endParaRPr>
          </a:p>
        </p:txBody>
      </p:sp>
      <p:pic>
        <p:nvPicPr>
          <p:cNvPr id="11" name="图片 10"/>
          <p:cNvPicPr>
            <a:picLocks noChangeAspect="1"/>
          </p:cNvPicPr>
          <p:nvPr/>
        </p:nvPicPr>
        <p:blipFill>
          <a:blip r:embed="rId1">
            <a:extLst>
              <a:ext uri="{BEBA8EAE-BF5A-486C-A8C5-ECC9F3942E4B}">
                <a14:imgProps xmlns:a14="http://schemas.microsoft.com/office/drawing/2010/main">
                  <a14:imgLayer r:embed="rId2">
                    <a14:imgEffect>
                      <a14:backgroundRemoval t="0" b="100000" l="606" r="100000">
                        <a14:foregroundMark x1="55758" y1="10082" x2="57778" y2="87738"/>
                      </a14:backgroundRemoval>
                    </a14:imgEffect>
                  </a14:imgLayer>
                </a14:imgProps>
              </a:ext>
            </a:extLst>
          </a:blip>
          <a:stretch>
            <a:fillRect/>
          </a:stretch>
        </p:blipFill>
        <p:spPr>
          <a:xfrm>
            <a:off x="867998" y="2908970"/>
            <a:ext cx="3076826" cy="2281203"/>
          </a:xfrm>
          <a:prstGeom prst="rect">
            <a:avLst/>
          </a:prstGeom>
        </p:spPr>
      </p:pic>
      <p:graphicFrame>
        <p:nvGraphicFramePr>
          <p:cNvPr id="2" name="图示 1"/>
          <p:cNvGraphicFramePr/>
          <p:nvPr/>
        </p:nvGraphicFramePr>
        <p:xfrm>
          <a:off x="7680176" y="2488243"/>
          <a:ext cx="3589214" cy="27969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7848" y="3021444"/>
            <a:ext cx="2724168" cy="2056254"/>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551150" y="5423148"/>
            <a:ext cx="1721708" cy="369332"/>
          </a:xfrm>
          <a:prstGeom prst="rect">
            <a:avLst/>
          </a:prstGeom>
          <a:noFill/>
        </p:spPr>
        <p:txBody>
          <a:bodyPr wrap="square" rtlCol="0">
            <a:spAutoFit/>
          </a:bodyPr>
          <a:lstStyle/>
          <a:p>
            <a:pPr algn="ctr"/>
            <a:r>
              <a:rPr lang="zh-CN" altLang="en-US" dirty="0">
                <a:latin typeface="+mn-ea"/>
                <a:ea typeface="+mn-ea"/>
              </a:rPr>
              <a:t>书籍学习</a:t>
            </a:r>
            <a:endParaRPr lang="zh-CN" altLang="en-US" dirty="0">
              <a:latin typeface="+mn-ea"/>
              <a:ea typeface="+mn-ea"/>
            </a:endParaRPr>
          </a:p>
        </p:txBody>
      </p:sp>
      <p:sp>
        <p:nvSpPr>
          <p:cNvPr id="5" name="文本框 4"/>
          <p:cNvSpPr txBox="1"/>
          <p:nvPr/>
        </p:nvSpPr>
        <p:spPr>
          <a:xfrm>
            <a:off x="5483163" y="5423148"/>
            <a:ext cx="1728192" cy="369332"/>
          </a:xfrm>
          <a:prstGeom prst="rect">
            <a:avLst/>
          </a:prstGeom>
          <a:noFill/>
        </p:spPr>
        <p:txBody>
          <a:bodyPr wrap="square" rtlCol="0">
            <a:spAutoFit/>
          </a:bodyPr>
          <a:lstStyle/>
          <a:p>
            <a:pPr algn="ctr"/>
            <a:r>
              <a:rPr lang="zh-CN" altLang="en-US" dirty="0">
                <a:latin typeface="+mn-ea"/>
                <a:ea typeface="+mn-ea"/>
              </a:rPr>
              <a:t>实践工作学习</a:t>
            </a:r>
            <a:endParaRPr lang="zh-CN" altLang="en-US" dirty="0">
              <a:latin typeface="+mn-ea"/>
              <a:ea typeface="+mn-ea"/>
            </a:endParaRPr>
          </a:p>
        </p:txBody>
      </p:sp>
      <p:sp>
        <p:nvSpPr>
          <p:cNvPr id="17" name="文本框 16"/>
          <p:cNvSpPr txBox="1"/>
          <p:nvPr/>
        </p:nvSpPr>
        <p:spPr>
          <a:xfrm>
            <a:off x="8984666" y="5349399"/>
            <a:ext cx="1728192" cy="369332"/>
          </a:xfrm>
          <a:prstGeom prst="rect">
            <a:avLst/>
          </a:prstGeom>
          <a:noFill/>
        </p:spPr>
        <p:txBody>
          <a:bodyPr wrap="square" rtlCol="0">
            <a:spAutoFit/>
          </a:bodyPr>
          <a:lstStyle/>
          <a:p>
            <a:pPr algn="ctr"/>
            <a:r>
              <a:rPr lang="zh-CN" altLang="en-US" dirty="0">
                <a:latin typeface="+mn-ea"/>
                <a:ea typeface="+mn-ea"/>
              </a:rPr>
              <a:t>小组讨论学习</a:t>
            </a:r>
            <a:endParaRPr lang="zh-CN" altLang="en-US" dirty="0">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89" name="Text Box 55"/>
          <p:cNvSpPr txBox="1">
            <a:spLocks noChangeArrowheads="1"/>
          </p:cNvSpPr>
          <p:nvPr/>
        </p:nvSpPr>
        <p:spPr bwMode="auto">
          <a:xfrm>
            <a:off x="2142044" y="476672"/>
            <a:ext cx="5682148" cy="61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defPPr>
              <a:defRPr lang="zh-CN"/>
            </a:defPPr>
            <a:lvl1pPr eaLnBrk="1" hangingPunct="1">
              <a:defRPr sz="3465" i="0" spc="-150">
                <a:solidFill>
                  <a:schemeClr val="tx1">
                    <a:lumMod val="75000"/>
                    <a:lumOff val="25000"/>
                  </a:schemeClr>
                </a:solidFill>
                <a:latin typeface="+mn-lt"/>
                <a:ea typeface="+mn-ea"/>
                <a:cs typeface="+mn-ea"/>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sz="3200" dirty="0">
                <a:latin typeface="+mn-ea"/>
                <a:sym typeface="+mn-lt"/>
              </a:rPr>
              <a:t>贯彻落实习近平治国理政思想</a:t>
            </a:r>
            <a:endParaRPr lang="zh-CN" altLang="en-US" sz="3200" dirty="0">
              <a:latin typeface="+mn-ea"/>
              <a:sym typeface="+mn-lt"/>
            </a:endParaRPr>
          </a:p>
        </p:txBody>
      </p:sp>
      <p:sp>
        <p:nvSpPr>
          <p:cNvPr id="137" name="Rectangle 59"/>
          <p:cNvSpPr/>
          <p:nvPr/>
        </p:nvSpPr>
        <p:spPr bwMode="auto">
          <a:xfrm>
            <a:off x="1420398" y="1245951"/>
            <a:ext cx="8996082" cy="374406"/>
          </a:xfrm>
          <a:prstGeom prst="roundRect">
            <a:avLst/>
          </a:prstGeom>
          <a:solidFill>
            <a:srgbClr val="C00000"/>
          </a:solidFill>
          <a:ln w="25400" cap="flat" cmpd="sng" algn="ctr">
            <a:noFill/>
            <a:prstDash val="solid"/>
            <a:round/>
            <a:headEnd type="none" w="med" len="med"/>
            <a:tailEnd type="none" w="med" len="med"/>
          </a:ln>
          <a:effectLst/>
        </p:spPr>
        <p:txBody>
          <a:bodyPr vert="horz" wrap="square" lIns="121912" tIns="60956" rIns="121912" bIns="60956" numCol="1" rtlCol="0" anchor="t" anchorCtr="0" compatLnSpc="1"/>
          <a:lstStyle/>
          <a:p>
            <a:pPr defTabSz="1218565" fontAlgn="auto">
              <a:spcBef>
                <a:spcPct val="0"/>
              </a:spcBef>
              <a:spcAft>
                <a:spcPct val="0"/>
              </a:spcAft>
            </a:pPr>
            <a:endParaRPr lang="en-US" sz="7465" b="0">
              <a:solidFill>
                <a:srgbClr val="FFFFFF"/>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420398" y="2420888"/>
            <a:ext cx="7342361" cy="523220"/>
          </a:xfrm>
          <a:prstGeom prst="rect">
            <a:avLst/>
          </a:prstGeom>
          <a:noFill/>
        </p:spPr>
        <p:txBody>
          <a:bodyPr wrap="square" rtlCol="0">
            <a:spAutoFit/>
          </a:bodyPr>
          <a:lstStyle/>
          <a:p>
            <a:r>
              <a:rPr lang="zh-CN" altLang="en-US" sz="2800" dirty="0">
                <a:latin typeface="+mn-ea"/>
                <a:ea typeface="+mn-ea"/>
              </a:rPr>
              <a:t>用党创新理论和思想</a:t>
            </a:r>
            <a:r>
              <a:rPr lang="zh-CN" altLang="en-US" sz="2800" dirty="0">
                <a:solidFill>
                  <a:srgbClr val="FF0000"/>
                </a:solidFill>
                <a:latin typeface="+mn-ea"/>
                <a:ea typeface="+mn-ea"/>
              </a:rPr>
              <a:t>武装头脑</a:t>
            </a:r>
            <a:endParaRPr lang="en-US" altLang="zh-CN" sz="2800" dirty="0">
              <a:solidFill>
                <a:srgbClr val="FF0000"/>
              </a:solidFill>
              <a:latin typeface="+mn-ea"/>
              <a:ea typeface="+mn-ea"/>
            </a:endParaRPr>
          </a:p>
        </p:txBody>
      </p:sp>
      <p:sp>
        <p:nvSpPr>
          <p:cNvPr id="14" name="文本框 13"/>
          <p:cNvSpPr txBox="1"/>
          <p:nvPr/>
        </p:nvSpPr>
        <p:spPr>
          <a:xfrm>
            <a:off x="1420399" y="3390673"/>
            <a:ext cx="8780058" cy="523220"/>
          </a:xfrm>
          <a:prstGeom prst="rect">
            <a:avLst/>
          </a:prstGeom>
          <a:noFill/>
        </p:spPr>
        <p:txBody>
          <a:bodyPr wrap="square" rtlCol="0">
            <a:spAutoFit/>
          </a:bodyPr>
          <a:lstStyle/>
          <a:p>
            <a:r>
              <a:rPr lang="zh-CN" altLang="en-US" sz="2800" dirty="0">
                <a:latin typeface="+mn-ea"/>
                <a:ea typeface="+mn-ea"/>
              </a:rPr>
              <a:t>运用习近平新时代中国特色社会主义思想</a:t>
            </a:r>
            <a:r>
              <a:rPr lang="zh-CN" altLang="en-US" sz="2800" dirty="0">
                <a:solidFill>
                  <a:srgbClr val="FF0000"/>
                </a:solidFill>
                <a:latin typeface="+mn-ea"/>
                <a:ea typeface="+mn-ea"/>
              </a:rPr>
              <a:t>指导实践</a:t>
            </a:r>
            <a:endParaRPr lang="en-US" altLang="zh-CN" sz="2800" dirty="0">
              <a:solidFill>
                <a:srgbClr val="FF0000"/>
              </a:solidFill>
              <a:latin typeface="+mn-ea"/>
              <a:ea typeface="+mn-ea"/>
            </a:endParaRPr>
          </a:p>
        </p:txBody>
      </p:sp>
      <p:sp>
        <p:nvSpPr>
          <p:cNvPr id="15" name="文本框 14"/>
          <p:cNvSpPr txBox="1"/>
          <p:nvPr/>
        </p:nvSpPr>
        <p:spPr>
          <a:xfrm>
            <a:off x="1420398" y="4452814"/>
            <a:ext cx="8276002" cy="523220"/>
          </a:xfrm>
          <a:prstGeom prst="rect">
            <a:avLst/>
          </a:prstGeom>
          <a:noFill/>
        </p:spPr>
        <p:txBody>
          <a:bodyPr wrap="square" rtlCol="0">
            <a:spAutoFit/>
          </a:bodyPr>
          <a:lstStyle/>
          <a:p>
            <a:r>
              <a:rPr lang="zh-CN" altLang="en-US" sz="2800" dirty="0">
                <a:latin typeface="+mn-ea"/>
                <a:ea typeface="+mn-ea"/>
              </a:rPr>
              <a:t>运用习近平新时代中国特色社会主义思想</a:t>
            </a:r>
            <a:r>
              <a:rPr lang="zh-CN" altLang="en-US" sz="2800" dirty="0">
                <a:solidFill>
                  <a:srgbClr val="FF0000"/>
                </a:solidFill>
                <a:latin typeface="+mn-ea"/>
                <a:ea typeface="+mn-ea"/>
              </a:rPr>
              <a:t>推动工作</a:t>
            </a:r>
            <a:endParaRPr lang="en-US" altLang="zh-CN" sz="2800" dirty="0">
              <a:solidFill>
                <a:srgbClr val="FF0000"/>
              </a:solidFill>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0"/>
          <p:cNvSpPr txBox="1"/>
          <p:nvPr/>
        </p:nvSpPr>
        <p:spPr>
          <a:xfrm>
            <a:off x="390877" y="2315108"/>
            <a:ext cx="10937866" cy="1446550"/>
          </a:xfrm>
          <a:prstGeom prst="rect">
            <a:avLst/>
          </a:prstGeom>
          <a:noFill/>
          <a:ln>
            <a:noFill/>
          </a:ln>
        </p:spPr>
        <p:txBody>
          <a:bodyPr wrap="square" rtlCol="0">
            <a:spAutoFit/>
            <a:scene3d>
              <a:camera prst="orthographicFront"/>
              <a:lightRig rig="threePt" dir="t">
                <a:rot lat="0" lon="0" rev="600000"/>
              </a:lightRig>
            </a:scene3d>
            <a:sp3d extrusionH="76200" contourW="12700" prstMaterial="plastic">
              <a:bevelB w="69850" h="44450"/>
              <a:extrusionClr>
                <a:srgbClr val="EACA4E"/>
              </a:extrusionClr>
              <a:contourClr>
                <a:schemeClr val="accent6">
                  <a:lumMod val="75000"/>
                </a:schemeClr>
              </a:contourClr>
            </a:sp3d>
          </a:bodyPr>
          <a:lstStyle>
            <a:defPPr>
              <a:defRPr lang="zh-CN"/>
            </a:defPPr>
            <a:lvl1pPr algn="ctr">
              <a:defRPr sz="3200" b="1" i="1">
                <a:ln w="15875">
                  <a:solidFill>
                    <a:schemeClr val="accent6">
                      <a:lumMod val="50000"/>
                      <a:alpha val="30000"/>
                    </a:schemeClr>
                  </a:solidFill>
                </a:ln>
                <a:gradFill flip="none" rotWithShape="1">
                  <a:gsLst>
                    <a:gs pos="13000">
                      <a:schemeClr val="bg1"/>
                    </a:gs>
                    <a:gs pos="67103">
                      <a:srgbClr val="FFE000"/>
                    </a:gs>
                    <a:gs pos="30000">
                      <a:srgbClr val="FFFF00"/>
                    </a:gs>
                    <a:gs pos="100000">
                      <a:schemeClr val="bg1">
                        <a:lumMod val="95000"/>
                      </a:schemeClr>
                    </a:gs>
                  </a:gsLst>
                  <a:lin ang="5400000" scaled="1"/>
                </a:gradFill>
                <a:effectLst/>
                <a:latin typeface="方正正大黑简体" panose="02000000000000000000" pitchFamily="2" charset="-122"/>
                <a:ea typeface="方正正大黑简体" panose="02000000000000000000" pitchFamily="2" charset="-122"/>
              </a:defRPr>
            </a:lvl1pPr>
          </a:lstStyle>
          <a:p>
            <a:r>
              <a:rPr lang="zh-CN" altLang="en-US" sz="8800" i="0" spc="-300" dirty="0">
                <a:ln w="25400">
                  <a:noFill/>
                </a:ln>
                <a:gradFill>
                  <a:gsLst>
                    <a:gs pos="0">
                      <a:srgbClr val="EACA4E"/>
                    </a:gs>
                    <a:gs pos="74000">
                      <a:srgbClr val="ECD863"/>
                    </a:gs>
                    <a:gs pos="83000">
                      <a:srgbClr val="E99728"/>
                    </a:gs>
                    <a:gs pos="100000">
                      <a:srgbClr val="ECD863"/>
                    </a:gs>
                  </a:gsLst>
                  <a:lin ang="5400000" scaled="1"/>
                </a:gradFill>
                <a:effectLst>
                  <a:outerShdw blurRad="76200" dist="38100" dir="5400000" algn="t" rotWithShape="0">
                    <a:prstClr val="black">
                      <a:alpha val="40000"/>
                    </a:prstClr>
                  </a:outerShdw>
                </a:effectLst>
                <a:latin typeface="李旭科书法" panose="02000603000000000000" pitchFamily="2" charset="-122"/>
                <a:ea typeface="李旭科书法" panose="02000603000000000000" pitchFamily="2" charset="-122"/>
              </a:rPr>
              <a:t>感谢观看</a:t>
            </a:r>
            <a:endParaRPr lang="zh-CN" altLang="en-US" sz="8800" i="0" spc="-300" dirty="0">
              <a:ln w="25400">
                <a:noFill/>
              </a:ln>
              <a:gradFill>
                <a:gsLst>
                  <a:gs pos="0">
                    <a:srgbClr val="EACA4E"/>
                  </a:gs>
                  <a:gs pos="74000">
                    <a:srgbClr val="ECD863"/>
                  </a:gs>
                  <a:gs pos="83000">
                    <a:srgbClr val="E99728"/>
                  </a:gs>
                  <a:gs pos="100000">
                    <a:srgbClr val="ECD863"/>
                  </a:gs>
                </a:gsLst>
                <a:lin ang="5400000" scaled="1"/>
              </a:gradFill>
              <a:effectLst>
                <a:outerShdw blurRad="76200" dist="38100" dir="5400000" algn="t" rotWithShape="0">
                  <a:prstClr val="black">
                    <a:alpha val="40000"/>
                  </a:prstClr>
                </a:outerShdw>
              </a:effectLst>
              <a:latin typeface="李旭科书法" panose="02000603000000000000" pitchFamily="2" charset="-122"/>
              <a:ea typeface="李旭科书法" panose="02000603000000000000" pitchFamily="2" charset="-122"/>
            </a:endParaRPr>
          </a:p>
        </p:txBody>
      </p:sp>
      <p:pic>
        <p:nvPicPr>
          <p:cNvPr id="6" name="图片 5"/>
          <p:cNvPicPr>
            <a:picLocks noChangeAspect="1"/>
          </p:cNvPicPr>
          <p:nvPr/>
        </p:nvPicPr>
        <p:blipFill>
          <a:blip r:embed="rId1"/>
          <a:stretch>
            <a:fillRect/>
          </a:stretch>
        </p:blipFill>
        <p:spPr>
          <a:xfrm>
            <a:off x="9076892" y="4221088"/>
            <a:ext cx="1124816" cy="1112825"/>
          </a:xfrm>
          <a:prstGeom prst="rect">
            <a:avLst/>
          </a:prstGeom>
        </p:spPr>
      </p:pic>
      <p:pic>
        <p:nvPicPr>
          <p:cNvPr id="14" name="图片 13"/>
          <p:cNvPicPr>
            <a:picLocks noChangeAspect="1"/>
          </p:cNvPicPr>
          <p:nvPr/>
        </p:nvPicPr>
        <p:blipFill>
          <a:blip r:embed="rId2"/>
          <a:stretch>
            <a:fillRect/>
          </a:stretch>
        </p:blipFill>
        <p:spPr>
          <a:xfrm>
            <a:off x="2296220" y="5139948"/>
            <a:ext cx="7127180" cy="171805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by="(-#ppt_w*2)" calcmode="lin" valueType="num">
                                      <p:cBhvr rctx="PPT">
                                        <p:cTn id="13" dur="500" autoRev="1" fill="hold">
                                          <p:stCondLst>
                                            <p:cond delay="0"/>
                                          </p:stCondLst>
                                        </p:cTn>
                                        <p:tgtEl>
                                          <p:spTgt spid="3"/>
                                        </p:tgtEl>
                                        <p:attrNameLst>
                                          <p:attrName>ppt_w</p:attrName>
                                        </p:attrNameLst>
                                      </p:cBhvr>
                                    </p:anim>
                                    <p:anim by="(#ppt_w*0.50)" calcmode="lin" valueType="num">
                                      <p:cBhvr>
                                        <p:cTn id="14" dur="500" decel="50000" autoRev="1" fill="hold">
                                          <p:stCondLst>
                                            <p:cond delay="0"/>
                                          </p:stCondLst>
                                        </p:cTn>
                                        <p:tgtEl>
                                          <p:spTgt spid="3"/>
                                        </p:tgtEl>
                                        <p:attrNameLst>
                                          <p:attrName>ppt_x</p:attrName>
                                        </p:attrNameLst>
                                      </p:cBhvr>
                                    </p:anim>
                                    <p:anim from="(-#ppt_h/2)" to="(#ppt_y)" calcmode="lin" valueType="num">
                                      <p:cBhvr>
                                        <p:cTn id="15" dur="1000" fill="hold">
                                          <p:stCondLst>
                                            <p:cond delay="0"/>
                                          </p:stCondLst>
                                        </p:cTn>
                                        <p:tgtEl>
                                          <p:spTgt spid="3"/>
                                        </p:tgtEl>
                                        <p:attrNameLst>
                                          <p:attrName>ppt_y</p:attrName>
                                        </p:attrNameLst>
                                      </p:cBhvr>
                                    </p:anim>
                                    <p:animRot by="21600000">
                                      <p:cBhvr>
                                        <p:cTn id="16" dur="1000" fill="hold">
                                          <p:stCondLst>
                                            <p:cond delay="0"/>
                                          </p:stCondLst>
                                        </p:cTn>
                                        <p:tgtEl>
                                          <p:spTgt spid="3"/>
                                        </p:tgtEl>
                                        <p:attrNameLst>
                                          <p:attrName>r</p:attrName>
                                        </p:attrNameLst>
                                      </p:cBhvr>
                                    </p:animRot>
                                  </p:childTnLst>
                                </p:cTn>
                              </p:par>
                            </p:childTnLst>
                          </p:cTn>
                        </p:par>
                        <p:par>
                          <p:cTn id="17" fill="hold">
                            <p:stCondLst>
                              <p:cond delay="1299"/>
                            </p:stCondLst>
                            <p:childTnLst>
                              <p:par>
                                <p:cTn id="18" presetID="42"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31504" y="2564904"/>
            <a:ext cx="1282022" cy="1282022"/>
            <a:chOff x="5281316" y="1837336"/>
            <a:chExt cx="1718452" cy="1718452"/>
          </a:xfrm>
        </p:grpSpPr>
        <p:sp>
          <p:nvSpPr>
            <p:cNvPr id="2" name="椭圆 1"/>
            <p:cNvSpPr/>
            <p:nvPr/>
          </p:nvSpPr>
          <p:spPr>
            <a:xfrm>
              <a:off x="5281316" y="1837336"/>
              <a:ext cx="1718452" cy="1718452"/>
            </a:xfrm>
            <a:prstGeom prst="ellipse">
              <a:avLst/>
            </a:prstGeom>
            <a:solidFill>
              <a:srgbClr val="C00000"/>
            </a:solidFill>
            <a:ln w="0">
              <a:noFill/>
            </a:ln>
            <a:effectLst>
              <a:outerShdw blurRad="838200" dist="38100" algn="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rgbClr val="ECEB4D"/>
                </a:solidFill>
              </a:endParaRPr>
            </a:p>
          </p:txBody>
        </p:sp>
        <p:sp>
          <p:nvSpPr>
            <p:cNvPr id="9" name="TextBox 19"/>
            <p:cNvSpPr txBox="1"/>
            <p:nvPr/>
          </p:nvSpPr>
          <p:spPr>
            <a:xfrm>
              <a:off x="5384458" y="2719092"/>
              <a:ext cx="1512168" cy="552131"/>
            </a:xfrm>
            <a:prstGeom prst="rect">
              <a:avLst/>
            </a:prstGeom>
            <a:noFill/>
          </p:spPr>
          <p:txBody>
            <a:bodyPr wrap="square" lIns="0" tIns="0" rIns="0" bIns="0" rtlCol="0">
              <a:spAutoFit/>
            </a:bodyPr>
            <a:lstStyle/>
            <a:p>
              <a:pPr algn="ctr">
                <a:lnSpc>
                  <a:spcPct val="150000"/>
                </a:lnSpc>
              </a:pPr>
              <a:r>
                <a:rPr lang="en-US" altLang="zh-CN" b="0">
                  <a:solidFill>
                    <a:srgbClr val="ECEB4D"/>
                  </a:solidFill>
                  <a:latin typeface="+mn-lt"/>
                  <a:ea typeface="+mn-ea"/>
                  <a:cs typeface="+mn-ea"/>
                  <a:sym typeface="+mn-lt"/>
                </a:rPr>
                <a:t>contents</a:t>
              </a:r>
              <a:endParaRPr lang="en-US" altLang="zh-CN" b="0">
                <a:solidFill>
                  <a:srgbClr val="ECEB4D"/>
                </a:solidFill>
                <a:latin typeface="+mn-lt"/>
                <a:ea typeface="+mn-ea"/>
                <a:cs typeface="+mn-ea"/>
                <a:sym typeface="+mn-lt"/>
              </a:endParaRPr>
            </a:p>
          </p:txBody>
        </p:sp>
        <p:sp>
          <p:nvSpPr>
            <p:cNvPr id="10" name="TextBox 19"/>
            <p:cNvSpPr txBox="1"/>
            <p:nvPr/>
          </p:nvSpPr>
          <p:spPr>
            <a:xfrm>
              <a:off x="5366428" y="2179228"/>
              <a:ext cx="1512168" cy="742592"/>
            </a:xfrm>
            <a:prstGeom prst="rect">
              <a:avLst/>
            </a:prstGeom>
            <a:noFill/>
          </p:spPr>
          <p:txBody>
            <a:bodyPr wrap="square" lIns="0" tIns="0" rIns="0" bIns="0" rtlCol="0">
              <a:spAutoFit/>
            </a:bodyPr>
            <a:lstStyle/>
            <a:p>
              <a:pPr algn="ctr"/>
              <a:r>
                <a:rPr lang="zh-CN" altLang="en-US" sz="3600" b="1" dirty="0">
                  <a:solidFill>
                    <a:srgbClr val="ECEB4D"/>
                  </a:solidFill>
                  <a:latin typeface="+mn-lt"/>
                  <a:ea typeface="+mn-ea"/>
                  <a:cs typeface="+mn-ea"/>
                  <a:sym typeface="+mn-lt"/>
                </a:rPr>
                <a:t>目录       </a:t>
              </a:r>
              <a:endParaRPr lang="en-US" altLang="zh-CN" sz="2000" dirty="0">
                <a:solidFill>
                  <a:srgbClr val="ECEB4D"/>
                </a:solidFill>
                <a:latin typeface="+mn-lt"/>
                <a:ea typeface="+mn-ea"/>
                <a:cs typeface="+mn-ea"/>
                <a:sym typeface="+mn-lt"/>
              </a:endParaRPr>
            </a:p>
          </p:txBody>
        </p:sp>
      </p:grpSp>
      <p:pic>
        <p:nvPicPr>
          <p:cNvPr id="18" name="图片 17"/>
          <p:cNvPicPr>
            <a:picLocks noChangeAspect="1"/>
          </p:cNvPicPr>
          <p:nvPr/>
        </p:nvPicPr>
        <p:blipFill>
          <a:blip r:embed="rId1"/>
          <a:stretch>
            <a:fillRect/>
          </a:stretch>
        </p:blipFill>
        <p:spPr>
          <a:xfrm>
            <a:off x="169850" y="4721933"/>
            <a:ext cx="2325750" cy="2074055"/>
          </a:xfrm>
          <a:prstGeom prst="rect">
            <a:avLst/>
          </a:prstGeom>
        </p:spPr>
      </p:pic>
      <p:pic>
        <p:nvPicPr>
          <p:cNvPr id="31" name="图片 30"/>
          <p:cNvPicPr>
            <a:picLocks noChangeAspect="1"/>
          </p:cNvPicPr>
          <p:nvPr/>
        </p:nvPicPr>
        <p:blipFill>
          <a:blip r:embed="rId2"/>
          <a:stretch>
            <a:fillRect/>
          </a:stretch>
        </p:blipFill>
        <p:spPr>
          <a:xfrm>
            <a:off x="519514" y="640807"/>
            <a:ext cx="4788024" cy="1112825"/>
          </a:xfrm>
          <a:prstGeom prst="rect">
            <a:avLst/>
          </a:prstGeom>
        </p:spPr>
      </p:pic>
      <p:grpSp>
        <p:nvGrpSpPr>
          <p:cNvPr id="56" name="组合 55"/>
          <p:cNvGrpSpPr/>
          <p:nvPr/>
        </p:nvGrpSpPr>
        <p:grpSpPr>
          <a:xfrm>
            <a:off x="3215681" y="2025568"/>
            <a:ext cx="6381675" cy="642331"/>
            <a:chOff x="2522637" y="1713200"/>
            <a:chExt cx="6381675" cy="523442"/>
          </a:xfrm>
        </p:grpSpPr>
        <p:sp>
          <p:nvSpPr>
            <p:cNvPr id="33" name="圆角矩形 32"/>
            <p:cNvSpPr/>
            <p:nvPr/>
          </p:nvSpPr>
          <p:spPr>
            <a:xfrm>
              <a:off x="2522637" y="1713200"/>
              <a:ext cx="6381675" cy="471484"/>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CEB4D"/>
                </a:solidFill>
              </a:endParaRPr>
            </a:p>
          </p:txBody>
        </p:sp>
        <p:sp>
          <p:nvSpPr>
            <p:cNvPr id="34" name="TextBox 2"/>
            <p:cNvSpPr txBox="1"/>
            <p:nvPr/>
          </p:nvSpPr>
          <p:spPr>
            <a:xfrm>
              <a:off x="3250620" y="1796302"/>
              <a:ext cx="4032448" cy="326053"/>
            </a:xfrm>
            <a:prstGeom prst="rect">
              <a:avLst/>
            </a:prstGeom>
            <a:noFill/>
            <a:ln>
              <a:noFill/>
              <a:prstDash val="sysDash"/>
            </a:ln>
          </p:spPr>
          <p:txBody>
            <a:bodyPr wrap="square" rtlCol="0">
              <a:spAutoFit/>
            </a:bodyPr>
            <a:lstStyle>
              <a:defPPr>
                <a:defRPr lang="zh-CN"/>
              </a:defPPr>
              <a:lvl1pPr>
                <a:lnSpc>
                  <a:spcPct val="100000"/>
                </a:lnSpc>
                <a:defRPr sz="3200" b="1">
                  <a:gradFill flip="none" rotWithShape="1">
                    <a:gsLst>
                      <a:gs pos="0">
                        <a:srgbClr val="FFEF4C"/>
                      </a:gs>
                      <a:gs pos="100000">
                        <a:srgbClr val="FFFA52"/>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sz="2000" b="0" spc="300" dirty="0">
                  <a:solidFill>
                    <a:srgbClr val="ECEB4D"/>
                  </a:solidFill>
                  <a:effectLst/>
                </a:rPr>
                <a:t>习近平谈治国理政（第一卷）</a:t>
              </a:r>
              <a:endParaRPr lang="zh-CN" altLang="zh-CN" sz="2000" b="0" spc="300" dirty="0">
                <a:solidFill>
                  <a:srgbClr val="ECEB4D"/>
                </a:solidFill>
                <a:effectLst/>
              </a:endParaRPr>
            </a:p>
          </p:txBody>
        </p:sp>
        <p:sp>
          <p:nvSpPr>
            <p:cNvPr id="35" name="TextBox 2"/>
            <p:cNvSpPr txBox="1"/>
            <p:nvPr/>
          </p:nvSpPr>
          <p:spPr>
            <a:xfrm>
              <a:off x="2529745" y="1774977"/>
              <a:ext cx="672939" cy="461665"/>
            </a:xfrm>
            <a:prstGeom prst="rect">
              <a:avLst/>
            </a:prstGeom>
            <a:noFill/>
            <a:ln>
              <a:noFill/>
              <a:prstDash val="sysDash"/>
            </a:ln>
          </p:spPr>
          <p:txBody>
            <a:bodyPr wrap="square" rtlCol="0">
              <a:spAutoFit/>
            </a:bodyPr>
            <a:lstStyle>
              <a:defPPr>
                <a:defRPr lang="zh-CN"/>
              </a:defPPr>
              <a:lvl1pPr>
                <a:lnSpc>
                  <a:spcPct val="100000"/>
                </a:lnSpc>
                <a:defRPr sz="3200" b="1">
                  <a:gradFill flip="none" rotWithShape="1">
                    <a:gsLst>
                      <a:gs pos="0">
                        <a:srgbClr val="FFEF4C"/>
                      </a:gs>
                      <a:gs pos="100000">
                        <a:srgbClr val="FFFA52"/>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r"/>
              <a:r>
                <a:rPr lang="en-US" altLang="zh-CN" sz="2400" b="0" dirty="0">
                  <a:solidFill>
                    <a:srgbClr val="ECEB4D"/>
                  </a:solidFill>
                  <a:effectLst/>
                </a:rPr>
                <a:t>01</a:t>
              </a:r>
              <a:endParaRPr lang="zh-CN" altLang="zh-CN" sz="2400" b="0" dirty="0">
                <a:solidFill>
                  <a:srgbClr val="ECEB4D"/>
                </a:solidFill>
                <a:effectLst/>
              </a:endParaRPr>
            </a:p>
          </p:txBody>
        </p:sp>
        <p:cxnSp>
          <p:nvCxnSpPr>
            <p:cNvPr id="36" name="直接连接符 35"/>
            <p:cNvCxnSpPr/>
            <p:nvPr/>
          </p:nvCxnSpPr>
          <p:spPr bwMode="auto">
            <a:xfrm flipH="1">
              <a:off x="3195576" y="1784891"/>
              <a:ext cx="0" cy="328102"/>
            </a:xfrm>
            <a:prstGeom prst="line">
              <a:avLst/>
            </a:prstGeom>
            <a:solidFill>
              <a:schemeClr val="accent1"/>
            </a:solidFill>
            <a:ln w="28575" cap="flat" cmpd="sng" algn="ctr">
              <a:solidFill>
                <a:srgbClr val="ECEB4D"/>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9" name="组合 58"/>
          <p:cNvGrpSpPr/>
          <p:nvPr/>
        </p:nvGrpSpPr>
        <p:grpSpPr>
          <a:xfrm>
            <a:off x="3215683" y="2978053"/>
            <a:ext cx="6381674" cy="575244"/>
            <a:chOff x="2522637" y="2357725"/>
            <a:chExt cx="6381675" cy="504889"/>
          </a:xfrm>
        </p:grpSpPr>
        <p:sp>
          <p:nvSpPr>
            <p:cNvPr id="42" name="圆角矩形 41"/>
            <p:cNvSpPr/>
            <p:nvPr/>
          </p:nvSpPr>
          <p:spPr>
            <a:xfrm>
              <a:off x="2522637" y="2357725"/>
              <a:ext cx="6381675" cy="471484"/>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CEB4D"/>
                </a:solidFill>
              </a:endParaRPr>
            </a:p>
          </p:txBody>
        </p:sp>
        <p:sp>
          <p:nvSpPr>
            <p:cNvPr id="43" name="TextBox 2"/>
            <p:cNvSpPr txBox="1"/>
            <p:nvPr/>
          </p:nvSpPr>
          <p:spPr>
            <a:xfrm>
              <a:off x="3250618" y="2419775"/>
              <a:ext cx="5588529" cy="351175"/>
            </a:xfrm>
            <a:prstGeom prst="rect">
              <a:avLst/>
            </a:prstGeom>
            <a:noFill/>
            <a:ln>
              <a:noFill/>
              <a:prstDash val="sysDash"/>
            </a:ln>
          </p:spPr>
          <p:txBody>
            <a:bodyPr wrap="square" rtlCol="0">
              <a:spAutoFit/>
            </a:bodyPr>
            <a:lstStyle>
              <a:defPPr>
                <a:defRPr lang="zh-CN"/>
              </a:defPPr>
              <a:lvl1pPr>
                <a:lnSpc>
                  <a:spcPct val="100000"/>
                </a:lnSpc>
                <a:defRPr sz="3200" b="1">
                  <a:gradFill flip="none" rotWithShape="1">
                    <a:gsLst>
                      <a:gs pos="0">
                        <a:srgbClr val="FFEF4C"/>
                      </a:gs>
                      <a:gs pos="100000">
                        <a:srgbClr val="FFFA52"/>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sz="2000" b="0" spc="300" dirty="0">
                  <a:solidFill>
                    <a:srgbClr val="ECEB4D"/>
                  </a:solidFill>
                  <a:effectLst/>
                </a:rPr>
                <a:t>习近平谈治国理政（第二卷）</a:t>
              </a:r>
              <a:endParaRPr lang="zh-CN" altLang="zh-CN" sz="2000" b="0" spc="300" dirty="0">
                <a:solidFill>
                  <a:srgbClr val="ECEB4D"/>
                </a:solidFill>
                <a:effectLst/>
              </a:endParaRPr>
            </a:p>
          </p:txBody>
        </p:sp>
        <p:sp>
          <p:nvSpPr>
            <p:cNvPr id="44" name="TextBox 2"/>
            <p:cNvSpPr txBox="1"/>
            <p:nvPr/>
          </p:nvSpPr>
          <p:spPr>
            <a:xfrm>
              <a:off x="2529743" y="2400949"/>
              <a:ext cx="672939" cy="461665"/>
            </a:xfrm>
            <a:prstGeom prst="rect">
              <a:avLst/>
            </a:prstGeom>
            <a:noFill/>
            <a:ln>
              <a:noFill/>
              <a:prstDash val="sysDash"/>
            </a:ln>
          </p:spPr>
          <p:txBody>
            <a:bodyPr wrap="square" rtlCol="0">
              <a:spAutoFit/>
            </a:bodyPr>
            <a:lstStyle>
              <a:defPPr>
                <a:defRPr lang="zh-CN"/>
              </a:defPPr>
              <a:lvl1pPr>
                <a:lnSpc>
                  <a:spcPct val="100000"/>
                </a:lnSpc>
                <a:defRPr sz="3200" b="1">
                  <a:gradFill flip="none" rotWithShape="1">
                    <a:gsLst>
                      <a:gs pos="0">
                        <a:srgbClr val="FFEF4C"/>
                      </a:gs>
                      <a:gs pos="100000">
                        <a:srgbClr val="FFFA52"/>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r"/>
              <a:r>
                <a:rPr lang="en-US" altLang="zh-CN" sz="2400" b="0" dirty="0">
                  <a:solidFill>
                    <a:srgbClr val="ECEB4D"/>
                  </a:solidFill>
                  <a:effectLst/>
                </a:rPr>
                <a:t>02</a:t>
              </a:r>
              <a:endParaRPr lang="zh-CN" altLang="zh-CN" sz="2400" b="0" dirty="0">
                <a:solidFill>
                  <a:srgbClr val="ECEB4D"/>
                </a:solidFill>
                <a:effectLst/>
              </a:endParaRPr>
            </a:p>
          </p:txBody>
        </p:sp>
        <p:cxnSp>
          <p:nvCxnSpPr>
            <p:cNvPr id="45" name="直接连接符 44"/>
            <p:cNvCxnSpPr/>
            <p:nvPr/>
          </p:nvCxnSpPr>
          <p:spPr bwMode="auto">
            <a:xfrm flipH="1">
              <a:off x="3195576" y="2429416"/>
              <a:ext cx="0" cy="328102"/>
            </a:xfrm>
            <a:prstGeom prst="line">
              <a:avLst/>
            </a:prstGeom>
            <a:solidFill>
              <a:schemeClr val="accent1"/>
            </a:solidFill>
            <a:ln w="28575" cap="flat" cmpd="sng" algn="ctr">
              <a:solidFill>
                <a:srgbClr val="ECEB4D"/>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8" name="组合 57"/>
          <p:cNvGrpSpPr/>
          <p:nvPr/>
        </p:nvGrpSpPr>
        <p:grpSpPr>
          <a:xfrm>
            <a:off x="3215680" y="3846926"/>
            <a:ext cx="6381676" cy="566382"/>
            <a:chOff x="2522636" y="3002250"/>
            <a:chExt cx="6381676" cy="496892"/>
          </a:xfrm>
        </p:grpSpPr>
        <p:sp>
          <p:nvSpPr>
            <p:cNvPr id="47" name="圆角矩形 46"/>
            <p:cNvSpPr/>
            <p:nvPr/>
          </p:nvSpPr>
          <p:spPr>
            <a:xfrm>
              <a:off x="2522637" y="3002250"/>
              <a:ext cx="6381675" cy="471484"/>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CEB4D"/>
                </a:solidFill>
              </a:endParaRPr>
            </a:p>
          </p:txBody>
        </p:sp>
        <p:sp>
          <p:nvSpPr>
            <p:cNvPr id="48" name="TextBox 2"/>
            <p:cNvSpPr txBox="1"/>
            <p:nvPr/>
          </p:nvSpPr>
          <p:spPr>
            <a:xfrm>
              <a:off x="3250620" y="3051023"/>
              <a:ext cx="5395903" cy="351020"/>
            </a:xfrm>
            <a:prstGeom prst="rect">
              <a:avLst/>
            </a:prstGeom>
            <a:noFill/>
            <a:ln>
              <a:noFill/>
              <a:prstDash val="sysDash"/>
            </a:ln>
          </p:spPr>
          <p:txBody>
            <a:bodyPr wrap="square" rtlCol="0">
              <a:spAutoFit/>
            </a:bodyPr>
            <a:lstStyle>
              <a:defPPr>
                <a:defRPr lang="zh-CN"/>
              </a:defPPr>
              <a:lvl1pPr>
                <a:lnSpc>
                  <a:spcPct val="100000"/>
                </a:lnSpc>
                <a:defRPr sz="3200" b="1">
                  <a:gradFill flip="none" rotWithShape="1">
                    <a:gsLst>
                      <a:gs pos="0">
                        <a:srgbClr val="FFEF4C"/>
                      </a:gs>
                      <a:gs pos="100000">
                        <a:srgbClr val="FFFA52"/>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sz="2000" b="0" spc="300" dirty="0">
                  <a:solidFill>
                    <a:srgbClr val="ECEB4D"/>
                  </a:solidFill>
                  <a:effectLst/>
                </a:rPr>
                <a:t>习近平谈治国理政（第三卷）</a:t>
              </a:r>
              <a:endParaRPr lang="zh-CN" altLang="zh-CN" sz="2000" b="0" spc="300" dirty="0">
                <a:solidFill>
                  <a:srgbClr val="ECEB4D"/>
                </a:solidFill>
                <a:effectLst/>
              </a:endParaRPr>
            </a:p>
          </p:txBody>
        </p:sp>
        <p:sp>
          <p:nvSpPr>
            <p:cNvPr id="49" name="TextBox 2"/>
            <p:cNvSpPr txBox="1"/>
            <p:nvPr/>
          </p:nvSpPr>
          <p:spPr>
            <a:xfrm>
              <a:off x="2522636" y="3037477"/>
              <a:ext cx="672939" cy="461665"/>
            </a:xfrm>
            <a:prstGeom prst="rect">
              <a:avLst/>
            </a:prstGeom>
            <a:noFill/>
            <a:ln>
              <a:noFill/>
              <a:prstDash val="sysDash"/>
            </a:ln>
          </p:spPr>
          <p:txBody>
            <a:bodyPr wrap="square" rtlCol="0">
              <a:spAutoFit/>
            </a:bodyPr>
            <a:lstStyle>
              <a:defPPr>
                <a:defRPr lang="zh-CN"/>
              </a:defPPr>
              <a:lvl1pPr>
                <a:lnSpc>
                  <a:spcPct val="100000"/>
                </a:lnSpc>
                <a:defRPr sz="3200" b="1">
                  <a:gradFill flip="none" rotWithShape="1">
                    <a:gsLst>
                      <a:gs pos="0">
                        <a:srgbClr val="FFEF4C"/>
                      </a:gs>
                      <a:gs pos="100000">
                        <a:srgbClr val="FFFA52"/>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r"/>
              <a:r>
                <a:rPr lang="en-US" altLang="zh-CN" sz="2400" b="0" dirty="0">
                  <a:solidFill>
                    <a:srgbClr val="ECEB4D"/>
                  </a:solidFill>
                  <a:effectLst/>
                </a:rPr>
                <a:t>03</a:t>
              </a:r>
              <a:endParaRPr lang="zh-CN" altLang="zh-CN" sz="2400" b="0" dirty="0">
                <a:solidFill>
                  <a:srgbClr val="ECEB4D"/>
                </a:solidFill>
                <a:effectLst/>
              </a:endParaRPr>
            </a:p>
          </p:txBody>
        </p:sp>
        <p:cxnSp>
          <p:nvCxnSpPr>
            <p:cNvPr id="50" name="直接连接符 49"/>
            <p:cNvCxnSpPr/>
            <p:nvPr/>
          </p:nvCxnSpPr>
          <p:spPr bwMode="auto">
            <a:xfrm flipH="1">
              <a:off x="3195576" y="3073941"/>
              <a:ext cx="0" cy="328102"/>
            </a:xfrm>
            <a:prstGeom prst="line">
              <a:avLst/>
            </a:prstGeom>
            <a:solidFill>
              <a:schemeClr val="accent1"/>
            </a:solidFill>
            <a:ln w="28575" cap="flat" cmpd="sng" algn="ctr">
              <a:solidFill>
                <a:srgbClr val="ECEB4D"/>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 name="组合 22"/>
          <p:cNvGrpSpPr/>
          <p:nvPr/>
        </p:nvGrpSpPr>
        <p:grpSpPr>
          <a:xfrm>
            <a:off x="3222789" y="4649615"/>
            <a:ext cx="6381676" cy="537421"/>
            <a:chOff x="2522636" y="3002250"/>
            <a:chExt cx="6381676" cy="471484"/>
          </a:xfrm>
        </p:grpSpPr>
        <p:sp>
          <p:nvSpPr>
            <p:cNvPr id="24" name="圆角矩形 46"/>
            <p:cNvSpPr/>
            <p:nvPr/>
          </p:nvSpPr>
          <p:spPr>
            <a:xfrm>
              <a:off x="2522637" y="3002250"/>
              <a:ext cx="6381675" cy="471484"/>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CEB4D"/>
                </a:solidFill>
              </a:endParaRPr>
            </a:p>
          </p:txBody>
        </p:sp>
        <p:sp>
          <p:nvSpPr>
            <p:cNvPr id="25" name="TextBox 2"/>
            <p:cNvSpPr txBox="1"/>
            <p:nvPr/>
          </p:nvSpPr>
          <p:spPr>
            <a:xfrm>
              <a:off x="3250620" y="3051023"/>
              <a:ext cx="5395903" cy="351020"/>
            </a:xfrm>
            <a:prstGeom prst="rect">
              <a:avLst/>
            </a:prstGeom>
            <a:noFill/>
            <a:ln>
              <a:noFill/>
              <a:prstDash val="sysDash"/>
            </a:ln>
          </p:spPr>
          <p:txBody>
            <a:bodyPr wrap="square" rtlCol="0">
              <a:spAutoFit/>
            </a:bodyPr>
            <a:lstStyle>
              <a:defPPr>
                <a:defRPr lang="zh-CN"/>
              </a:defPPr>
              <a:lvl1pPr>
                <a:lnSpc>
                  <a:spcPct val="100000"/>
                </a:lnSpc>
                <a:defRPr sz="3200" b="1">
                  <a:gradFill flip="none" rotWithShape="1">
                    <a:gsLst>
                      <a:gs pos="0">
                        <a:srgbClr val="FFEF4C"/>
                      </a:gs>
                      <a:gs pos="100000">
                        <a:srgbClr val="FFFA52"/>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sz="2000" b="0" spc="300" dirty="0">
                  <a:solidFill>
                    <a:srgbClr val="ECEB4D"/>
                  </a:solidFill>
                  <a:effectLst/>
                </a:rPr>
                <a:t>学习贯彻落实习近平治国理政思想</a:t>
              </a:r>
              <a:endParaRPr lang="zh-CN" altLang="zh-CN" sz="2000" b="0" spc="300" dirty="0">
                <a:solidFill>
                  <a:srgbClr val="ECEB4D"/>
                </a:solidFill>
                <a:effectLst/>
              </a:endParaRPr>
            </a:p>
          </p:txBody>
        </p:sp>
        <p:sp>
          <p:nvSpPr>
            <p:cNvPr id="26" name="TextBox 2"/>
            <p:cNvSpPr txBox="1"/>
            <p:nvPr/>
          </p:nvSpPr>
          <p:spPr>
            <a:xfrm>
              <a:off x="2522636" y="3037477"/>
              <a:ext cx="672939" cy="405023"/>
            </a:xfrm>
            <a:prstGeom prst="rect">
              <a:avLst/>
            </a:prstGeom>
            <a:noFill/>
            <a:ln>
              <a:noFill/>
              <a:prstDash val="sysDash"/>
            </a:ln>
          </p:spPr>
          <p:txBody>
            <a:bodyPr wrap="square" rtlCol="0">
              <a:spAutoFit/>
            </a:bodyPr>
            <a:lstStyle>
              <a:defPPr>
                <a:defRPr lang="zh-CN"/>
              </a:defPPr>
              <a:lvl1pPr>
                <a:lnSpc>
                  <a:spcPct val="100000"/>
                </a:lnSpc>
                <a:defRPr sz="3200" b="1">
                  <a:gradFill flip="none" rotWithShape="1">
                    <a:gsLst>
                      <a:gs pos="0">
                        <a:srgbClr val="FFEF4C"/>
                      </a:gs>
                      <a:gs pos="100000">
                        <a:srgbClr val="FFFA52"/>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r"/>
              <a:r>
                <a:rPr lang="en-US" altLang="zh-CN" sz="2400" b="0" dirty="0">
                  <a:solidFill>
                    <a:srgbClr val="ECEB4D"/>
                  </a:solidFill>
                  <a:effectLst/>
                </a:rPr>
                <a:t>04</a:t>
              </a:r>
              <a:endParaRPr lang="zh-CN" altLang="zh-CN" sz="2400" b="0" dirty="0">
                <a:solidFill>
                  <a:srgbClr val="ECEB4D"/>
                </a:solidFill>
                <a:effectLst/>
              </a:endParaRPr>
            </a:p>
          </p:txBody>
        </p:sp>
        <p:cxnSp>
          <p:nvCxnSpPr>
            <p:cNvPr id="27" name="直接连接符 26"/>
            <p:cNvCxnSpPr/>
            <p:nvPr/>
          </p:nvCxnSpPr>
          <p:spPr bwMode="auto">
            <a:xfrm flipH="1">
              <a:off x="3195576" y="3073941"/>
              <a:ext cx="0" cy="328102"/>
            </a:xfrm>
            <a:prstGeom prst="line">
              <a:avLst/>
            </a:prstGeom>
            <a:solidFill>
              <a:schemeClr val="accent1"/>
            </a:solidFill>
            <a:ln w="28575" cap="flat" cmpd="sng" algn="ctr">
              <a:solidFill>
                <a:srgbClr val="ECEB4D"/>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additive="base">
                                        <p:cTn id="13" dur="500" fill="hold"/>
                                        <p:tgtEl>
                                          <p:spTgt spid="56"/>
                                        </p:tgtEl>
                                        <p:attrNameLst>
                                          <p:attrName>ppt_x</p:attrName>
                                        </p:attrNameLst>
                                      </p:cBhvr>
                                      <p:tavLst>
                                        <p:tav tm="0">
                                          <p:val>
                                            <p:strVal val="1+#ppt_w/2"/>
                                          </p:val>
                                        </p:tav>
                                        <p:tav tm="100000">
                                          <p:val>
                                            <p:strVal val="#ppt_x"/>
                                          </p:val>
                                        </p:tav>
                                      </p:tavLst>
                                    </p:anim>
                                    <p:anim calcmode="lin" valueType="num">
                                      <p:cBhvr additive="base">
                                        <p:cTn id="14" dur="500" fill="hold"/>
                                        <p:tgtEl>
                                          <p:spTgt spid="56"/>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100"/>
                                  </p:stCondLst>
                                  <p:childTnLst>
                                    <p:set>
                                      <p:cBhvr>
                                        <p:cTn id="16" dur="1" fill="hold">
                                          <p:stCondLst>
                                            <p:cond delay="0"/>
                                          </p:stCondLst>
                                        </p:cTn>
                                        <p:tgtEl>
                                          <p:spTgt spid="59"/>
                                        </p:tgtEl>
                                        <p:attrNameLst>
                                          <p:attrName>style.visibility</p:attrName>
                                        </p:attrNameLst>
                                      </p:cBhvr>
                                      <p:to>
                                        <p:strVal val="visible"/>
                                      </p:to>
                                    </p:set>
                                    <p:anim calcmode="lin" valueType="num">
                                      <p:cBhvr additive="base">
                                        <p:cTn id="17" dur="500" fill="hold"/>
                                        <p:tgtEl>
                                          <p:spTgt spid="59"/>
                                        </p:tgtEl>
                                        <p:attrNameLst>
                                          <p:attrName>ppt_x</p:attrName>
                                        </p:attrNameLst>
                                      </p:cBhvr>
                                      <p:tavLst>
                                        <p:tav tm="0">
                                          <p:val>
                                            <p:strVal val="1+#ppt_w/2"/>
                                          </p:val>
                                        </p:tav>
                                        <p:tav tm="100000">
                                          <p:val>
                                            <p:strVal val="#ppt_x"/>
                                          </p:val>
                                        </p:tav>
                                      </p:tavLst>
                                    </p:anim>
                                    <p:anim calcmode="lin" valueType="num">
                                      <p:cBhvr additive="base">
                                        <p:cTn id="18" dur="500" fill="hold"/>
                                        <p:tgtEl>
                                          <p:spTgt spid="59"/>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200"/>
                                  </p:stCondLst>
                                  <p:childTnLst>
                                    <p:set>
                                      <p:cBhvr>
                                        <p:cTn id="20" dur="1" fill="hold">
                                          <p:stCondLst>
                                            <p:cond delay="0"/>
                                          </p:stCondLst>
                                        </p:cTn>
                                        <p:tgtEl>
                                          <p:spTgt spid="58"/>
                                        </p:tgtEl>
                                        <p:attrNameLst>
                                          <p:attrName>style.visibility</p:attrName>
                                        </p:attrNameLst>
                                      </p:cBhvr>
                                      <p:to>
                                        <p:strVal val="visible"/>
                                      </p:to>
                                    </p:set>
                                    <p:anim calcmode="lin" valueType="num">
                                      <p:cBhvr additive="base">
                                        <p:cTn id="21" dur="500" fill="hold"/>
                                        <p:tgtEl>
                                          <p:spTgt spid="58"/>
                                        </p:tgtEl>
                                        <p:attrNameLst>
                                          <p:attrName>ppt_x</p:attrName>
                                        </p:attrNameLst>
                                      </p:cBhvr>
                                      <p:tavLst>
                                        <p:tav tm="0">
                                          <p:val>
                                            <p:strVal val="1+#ppt_w/2"/>
                                          </p:val>
                                        </p:tav>
                                        <p:tav tm="100000">
                                          <p:val>
                                            <p:strVal val="#ppt_x"/>
                                          </p:val>
                                        </p:tav>
                                      </p:tavLst>
                                    </p:anim>
                                    <p:anim calcmode="lin" valueType="num">
                                      <p:cBhvr additive="base">
                                        <p:cTn id="22" dur="500" fill="hold"/>
                                        <p:tgtEl>
                                          <p:spTgt spid="58"/>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0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431704" y="2708920"/>
            <a:ext cx="5805414" cy="576064"/>
            <a:chOff x="3287787" y="3429000"/>
            <a:chExt cx="5805414" cy="576064"/>
          </a:xfrm>
        </p:grpSpPr>
        <p:sp>
          <p:nvSpPr>
            <p:cNvPr id="12" name="圆角矩形 11"/>
            <p:cNvSpPr/>
            <p:nvPr/>
          </p:nvSpPr>
          <p:spPr>
            <a:xfrm>
              <a:off x="3287787" y="3429000"/>
              <a:ext cx="5805414" cy="576064"/>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CEB4D"/>
                </a:solidFill>
              </a:endParaRPr>
            </a:p>
          </p:txBody>
        </p:sp>
        <p:sp>
          <p:nvSpPr>
            <p:cNvPr id="13" name="TextBox 2"/>
            <p:cNvSpPr txBox="1"/>
            <p:nvPr/>
          </p:nvSpPr>
          <p:spPr>
            <a:xfrm>
              <a:off x="3850759" y="3486200"/>
              <a:ext cx="4679469" cy="461665"/>
            </a:xfrm>
            <a:prstGeom prst="rect">
              <a:avLst/>
            </a:prstGeom>
            <a:noFill/>
            <a:ln>
              <a:noFill/>
              <a:prstDash val="sysDash"/>
            </a:ln>
          </p:spPr>
          <p:txBody>
            <a:bodyPr wrap="square" rtlCol="0">
              <a:spAutoFit/>
            </a:bodyPr>
            <a:lstStyle>
              <a:defPPr>
                <a:defRPr lang="zh-CN"/>
              </a:defPPr>
              <a:lvl1pPr>
                <a:lnSpc>
                  <a:spcPct val="100000"/>
                </a:lnSpc>
                <a:defRPr sz="3200" b="1">
                  <a:gradFill flip="none" rotWithShape="1">
                    <a:gsLst>
                      <a:gs pos="0">
                        <a:srgbClr val="FFEF4C"/>
                      </a:gs>
                      <a:gs pos="100000">
                        <a:srgbClr val="FFFA52"/>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sz="2400" b="0" spc="300" dirty="0">
                  <a:solidFill>
                    <a:srgbClr val="ECEB4D"/>
                  </a:solidFill>
                  <a:effectLst/>
                </a:rPr>
                <a:t>习近平谈治国理政（第一卷）</a:t>
              </a:r>
              <a:endParaRPr lang="zh-CN" altLang="zh-CN" sz="2400" b="0" spc="300" dirty="0">
                <a:solidFill>
                  <a:srgbClr val="ECEB4D"/>
                </a:solidFill>
                <a:effectLst/>
              </a:endParaRPr>
            </a:p>
          </p:txBody>
        </p:sp>
      </p:grpSp>
      <p:grpSp>
        <p:nvGrpSpPr>
          <p:cNvPr id="3" name="组合 2"/>
          <p:cNvGrpSpPr/>
          <p:nvPr/>
        </p:nvGrpSpPr>
        <p:grpSpPr>
          <a:xfrm>
            <a:off x="5582738" y="1076035"/>
            <a:ext cx="1503346" cy="1427144"/>
            <a:chOff x="5888055" y="1602972"/>
            <a:chExt cx="1503346" cy="1427144"/>
          </a:xfrm>
        </p:grpSpPr>
        <p:sp>
          <p:nvSpPr>
            <p:cNvPr id="2" name="椭圆 1"/>
            <p:cNvSpPr/>
            <p:nvPr/>
          </p:nvSpPr>
          <p:spPr>
            <a:xfrm>
              <a:off x="5926156" y="1602972"/>
              <a:ext cx="1427144" cy="1427144"/>
            </a:xfrm>
            <a:prstGeom prst="ellipse">
              <a:avLst/>
            </a:prstGeom>
            <a:solidFill>
              <a:srgbClr val="C00000"/>
            </a:solidFill>
            <a:ln w="0">
              <a:noFill/>
            </a:ln>
            <a:effectLst>
              <a:outerShdw blurRad="4572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TextBox 2"/>
            <p:cNvSpPr txBox="1"/>
            <p:nvPr/>
          </p:nvSpPr>
          <p:spPr>
            <a:xfrm>
              <a:off x="5888055" y="1808713"/>
              <a:ext cx="1503346" cy="1015663"/>
            </a:xfrm>
            <a:prstGeom prst="rect">
              <a:avLst/>
            </a:prstGeom>
            <a:noFill/>
            <a:ln>
              <a:noFill/>
              <a:prstDash val="sysDash"/>
            </a:ln>
          </p:spPr>
          <p:txBody>
            <a:bodyPr wrap="square" rtlCol="0">
              <a:spAutoFit/>
            </a:bodyPr>
            <a:lstStyle>
              <a:defPPr>
                <a:defRPr lang="zh-CN"/>
              </a:defPPr>
              <a:lvl1pPr>
                <a:lnSpc>
                  <a:spcPct val="100000"/>
                </a:lnSpc>
                <a:defRPr sz="3200" b="1">
                  <a:gradFill flip="none" rotWithShape="1">
                    <a:gsLst>
                      <a:gs pos="0">
                        <a:srgbClr val="FFEF4C"/>
                      </a:gs>
                      <a:gs pos="100000">
                        <a:srgbClr val="FFFA52"/>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ctr"/>
              <a:r>
                <a:rPr lang="en-US" altLang="zh-CN" sz="6000" b="0">
                  <a:solidFill>
                    <a:srgbClr val="ECEB4D"/>
                  </a:solidFill>
                  <a:effectLst/>
                </a:rPr>
                <a:t>01</a:t>
              </a:r>
              <a:endParaRPr lang="zh-CN" altLang="zh-CN" sz="6000" b="0">
                <a:solidFill>
                  <a:srgbClr val="ECEB4D"/>
                </a:solidFill>
                <a:effectLst/>
              </a:endParaRPr>
            </a:p>
          </p:txBody>
        </p:sp>
      </p:grpSp>
      <p:pic>
        <p:nvPicPr>
          <p:cNvPr id="22" name="图片 21"/>
          <p:cNvPicPr>
            <a:picLocks noChangeAspect="1"/>
          </p:cNvPicPr>
          <p:nvPr/>
        </p:nvPicPr>
        <p:blipFill>
          <a:blip r:embed="rId1"/>
          <a:stretch>
            <a:fillRect/>
          </a:stretch>
        </p:blipFill>
        <p:spPr>
          <a:xfrm>
            <a:off x="233926" y="4852478"/>
            <a:ext cx="2015792" cy="20055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p:stCondLst>
                              <p:cond delay="1000"/>
                            </p:stCondLst>
                            <p:childTnLst>
                              <p:par>
                                <p:cTn id="11" presetID="2" presetClass="entr" presetSubtype="2" accel="5000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250" fill="hold"/>
                                        <p:tgtEl>
                                          <p:spTgt spid="4"/>
                                        </p:tgtEl>
                                        <p:attrNameLst>
                                          <p:attrName>ppt_x</p:attrName>
                                        </p:attrNameLst>
                                      </p:cBhvr>
                                      <p:tavLst>
                                        <p:tav tm="0">
                                          <p:val>
                                            <p:strVal val="1+#ppt_w/2"/>
                                          </p:val>
                                        </p:tav>
                                        <p:tav tm="100000">
                                          <p:val>
                                            <p:strVal val="#ppt_x"/>
                                          </p:val>
                                        </p:tav>
                                      </p:tavLst>
                                    </p:anim>
                                    <p:anim calcmode="lin" valueType="num">
                                      <p:cBhvr additive="base">
                                        <p:cTn id="14"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 Box 55"/>
          <p:cNvSpPr txBox="1">
            <a:spLocks noChangeArrowheads="1"/>
          </p:cNvSpPr>
          <p:nvPr/>
        </p:nvSpPr>
        <p:spPr bwMode="auto">
          <a:xfrm>
            <a:off x="2142044" y="476672"/>
            <a:ext cx="5682148" cy="61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defPPr>
              <a:defRPr lang="zh-CN"/>
            </a:defPPr>
            <a:lvl1pPr eaLnBrk="1" hangingPunct="1">
              <a:defRPr sz="3465" i="0" spc="-150">
                <a:solidFill>
                  <a:schemeClr val="tx1">
                    <a:lumMod val="75000"/>
                    <a:lumOff val="25000"/>
                  </a:schemeClr>
                </a:solidFill>
                <a:latin typeface="+mn-lt"/>
                <a:ea typeface="+mn-ea"/>
                <a:cs typeface="+mn-ea"/>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sz="3200" dirty="0">
                <a:sym typeface="+mn-lt"/>
              </a:rPr>
              <a:t>基本信息</a:t>
            </a:r>
            <a:endParaRPr lang="zh-CN" altLang="en-US" sz="3200" dirty="0">
              <a:sym typeface="+mn-lt"/>
            </a:endParaRPr>
          </a:p>
        </p:txBody>
      </p:sp>
      <p:sp>
        <p:nvSpPr>
          <p:cNvPr id="137" name="Rectangle 59"/>
          <p:cNvSpPr/>
          <p:nvPr/>
        </p:nvSpPr>
        <p:spPr bwMode="auto">
          <a:xfrm>
            <a:off x="1420398" y="1245951"/>
            <a:ext cx="8996082" cy="374406"/>
          </a:xfrm>
          <a:prstGeom prst="roundRect">
            <a:avLst/>
          </a:prstGeom>
          <a:solidFill>
            <a:srgbClr val="C00000"/>
          </a:solidFill>
          <a:ln w="25400" cap="flat" cmpd="sng" algn="ctr">
            <a:noFill/>
            <a:prstDash val="solid"/>
            <a:round/>
            <a:headEnd type="none" w="med" len="med"/>
            <a:tailEnd type="none" w="med" len="med"/>
          </a:ln>
          <a:effectLst/>
        </p:spPr>
        <p:txBody>
          <a:bodyPr vert="horz" wrap="square" lIns="121912" tIns="60956" rIns="121912" bIns="60956" numCol="1" rtlCol="0" anchor="t" anchorCtr="0" compatLnSpc="1"/>
          <a:lstStyle/>
          <a:p>
            <a:pPr defTabSz="1218565" fontAlgn="auto">
              <a:spcBef>
                <a:spcPct val="0"/>
              </a:spcBef>
              <a:spcAft>
                <a:spcPct val="0"/>
              </a:spcAft>
            </a:pPr>
            <a:endParaRPr lang="en-US" sz="7465" b="0">
              <a:solidFill>
                <a:srgbClr val="FFFFFF"/>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839416" y="2852936"/>
            <a:ext cx="7920880" cy="2677656"/>
          </a:xfrm>
          <a:prstGeom prst="rect">
            <a:avLst/>
          </a:prstGeom>
          <a:noFill/>
        </p:spPr>
        <p:txBody>
          <a:bodyPr wrap="square" rtlCol="0">
            <a:spAutoFit/>
          </a:bodyPr>
          <a:lstStyle/>
          <a:p>
            <a:r>
              <a:rPr lang="zh-CN" altLang="en-US" sz="2400" dirty="0">
                <a:solidFill>
                  <a:srgbClr val="404040"/>
                </a:solidFill>
                <a:latin typeface="+mn-ea"/>
                <a:ea typeface="+mn-ea"/>
              </a:rPr>
              <a:t>收录时间跨度：</a:t>
            </a:r>
            <a:r>
              <a:rPr lang="en-US" altLang="zh-CN" sz="2400" dirty="0">
                <a:solidFill>
                  <a:srgbClr val="404040"/>
                </a:solidFill>
                <a:latin typeface="+mn-ea"/>
                <a:ea typeface="+mn-ea"/>
              </a:rPr>
              <a:t>2012</a:t>
            </a:r>
            <a:r>
              <a:rPr lang="zh-CN" altLang="en-US" sz="2400" dirty="0">
                <a:solidFill>
                  <a:srgbClr val="404040"/>
                </a:solidFill>
                <a:latin typeface="+mn-ea"/>
                <a:ea typeface="+mn-ea"/>
              </a:rPr>
              <a:t>年</a:t>
            </a:r>
            <a:r>
              <a:rPr lang="en-US" altLang="zh-CN" sz="2400" dirty="0">
                <a:solidFill>
                  <a:srgbClr val="404040"/>
                </a:solidFill>
                <a:latin typeface="+mn-ea"/>
                <a:ea typeface="+mn-ea"/>
              </a:rPr>
              <a:t>11</a:t>
            </a:r>
            <a:r>
              <a:rPr lang="zh-CN" altLang="en-US" sz="2400" dirty="0">
                <a:solidFill>
                  <a:srgbClr val="404040"/>
                </a:solidFill>
                <a:latin typeface="+mn-ea"/>
                <a:ea typeface="+mn-ea"/>
              </a:rPr>
              <a:t>月</a:t>
            </a:r>
            <a:r>
              <a:rPr lang="en-US" altLang="zh-CN" sz="2400" dirty="0">
                <a:solidFill>
                  <a:srgbClr val="404040"/>
                </a:solidFill>
                <a:latin typeface="+mn-ea"/>
                <a:ea typeface="+mn-ea"/>
              </a:rPr>
              <a:t>15</a:t>
            </a:r>
            <a:r>
              <a:rPr lang="zh-CN" altLang="en-US" sz="2400" dirty="0">
                <a:solidFill>
                  <a:srgbClr val="404040"/>
                </a:solidFill>
                <a:latin typeface="+mn-ea"/>
                <a:ea typeface="+mn-ea"/>
              </a:rPr>
              <a:t>日</a:t>
            </a:r>
            <a:r>
              <a:rPr lang="en-US" altLang="zh-CN" sz="2400" dirty="0">
                <a:solidFill>
                  <a:srgbClr val="404040"/>
                </a:solidFill>
                <a:latin typeface="+mn-ea"/>
                <a:ea typeface="+mn-ea"/>
              </a:rPr>
              <a:t>——2014</a:t>
            </a:r>
            <a:r>
              <a:rPr lang="zh-CN" altLang="en-US" sz="2400" dirty="0">
                <a:solidFill>
                  <a:srgbClr val="404040"/>
                </a:solidFill>
                <a:latin typeface="+mn-ea"/>
                <a:ea typeface="+mn-ea"/>
              </a:rPr>
              <a:t>年</a:t>
            </a:r>
            <a:r>
              <a:rPr lang="en-US" altLang="zh-CN" sz="2400" dirty="0">
                <a:solidFill>
                  <a:srgbClr val="404040"/>
                </a:solidFill>
                <a:latin typeface="+mn-ea"/>
                <a:ea typeface="+mn-ea"/>
              </a:rPr>
              <a:t>6</a:t>
            </a:r>
            <a:r>
              <a:rPr lang="zh-CN" altLang="en-US" sz="2400" dirty="0">
                <a:solidFill>
                  <a:srgbClr val="404040"/>
                </a:solidFill>
                <a:latin typeface="+mn-ea"/>
                <a:ea typeface="+mn-ea"/>
              </a:rPr>
              <a:t>月</a:t>
            </a:r>
            <a:r>
              <a:rPr lang="en-US" altLang="zh-CN" sz="2400" dirty="0">
                <a:solidFill>
                  <a:srgbClr val="404040"/>
                </a:solidFill>
                <a:latin typeface="+mn-ea"/>
                <a:ea typeface="+mn-ea"/>
              </a:rPr>
              <a:t>13</a:t>
            </a:r>
            <a:r>
              <a:rPr lang="zh-CN" altLang="en-US" sz="2400" dirty="0">
                <a:solidFill>
                  <a:srgbClr val="404040"/>
                </a:solidFill>
                <a:latin typeface="+mn-ea"/>
                <a:ea typeface="+mn-ea"/>
              </a:rPr>
              <a:t>日</a:t>
            </a:r>
            <a:endParaRPr lang="en-US" altLang="zh-CN" sz="2400" dirty="0">
              <a:solidFill>
                <a:srgbClr val="404040"/>
              </a:solidFill>
              <a:latin typeface="+mn-ea"/>
              <a:ea typeface="+mn-ea"/>
            </a:endParaRPr>
          </a:p>
          <a:p>
            <a:endParaRPr lang="en-US" altLang="zh-CN" sz="2400" dirty="0">
              <a:solidFill>
                <a:srgbClr val="404040"/>
              </a:solidFill>
              <a:latin typeface="+mn-ea"/>
              <a:ea typeface="+mn-ea"/>
            </a:endParaRPr>
          </a:p>
          <a:p>
            <a:endParaRPr lang="en-US" altLang="zh-CN" sz="2400" dirty="0">
              <a:solidFill>
                <a:srgbClr val="404040"/>
              </a:solidFill>
              <a:latin typeface="+mn-ea"/>
              <a:ea typeface="+mn-ea"/>
            </a:endParaRPr>
          </a:p>
          <a:p>
            <a:r>
              <a:rPr lang="zh-CN" altLang="en-US" sz="2400" dirty="0">
                <a:solidFill>
                  <a:srgbClr val="404040"/>
                </a:solidFill>
                <a:latin typeface="+mn-ea"/>
                <a:ea typeface="+mn-ea"/>
              </a:rPr>
              <a:t>收录文本形式：讲话、谈话、演讲、问答、批示、贺信</a:t>
            </a:r>
            <a:endParaRPr lang="en-US" altLang="zh-CN" sz="2400" dirty="0">
              <a:solidFill>
                <a:srgbClr val="404040"/>
              </a:solidFill>
              <a:latin typeface="+mn-ea"/>
              <a:ea typeface="+mn-ea"/>
            </a:endParaRPr>
          </a:p>
          <a:p>
            <a:endParaRPr lang="en-US" altLang="zh-CN" dirty="0">
              <a:solidFill>
                <a:srgbClr val="404040"/>
              </a:solidFill>
            </a:endParaRPr>
          </a:p>
          <a:p>
            <a:endParaRPr lang="en-US" altLang="zh-CN" dirty="0"/>
          </a:p>
          <a:p>
            <a:endParaRPr lang="en-US" altLang="zh-CN" dirty="0"/>
          </a:p>
          <a:p>
            <a:endParaRPr lang="zh-CN" altLang="en-US" dirty="0"/>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976320" y="2636912"/>
            <a:ext cx="1733550" cy="2390775"/>
          </a:xfrm>
          <a:prstGeom prst="rect">
            <a:avLst/>
          </a:prstGeom>
          <a:noFill/>
          <a:effectLst>
            <a:outerShdw blurRad="127000" dist="88900" dir="18600000" sx="102000" sy="102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927648" y="332772"/>
            <a:ext cx="9073007" cy="5832532"/>
          </a:xfrm>
          <a:prstGeom prst="rect">
            <a:avLst/>
          </a:prstGeom>
          <a:effectLst>
            <a:outerShdw blurRad="254000" dist="50800" dir="16200000" rotWithShape="0">
              <a:prstClr val="black">
                <a:alpha val="40000"/>
              </a:prstClr>
            </a:outerShdw>
          </a:effectLst>
        </p:spPr>
      </p:pic>
      <p:sp>
        <p:nvSpPr>
          <p:cNvPr id="5" name="文本框 4"/>
          <p:cNvSpPr txBox="1"/>
          <p:nvPr/>
        </p:nvSpPr>
        <p:spPr>
          <a:xfrm>
            <a:off x="6744072" y="4797152"/>
            <a:ext cx="1584176" cy="646331"/>
          </a:xfrm>
          <a:prstGeom prst="rect">
            <a:avLst/>
          </a:prstGeom>
          <a:noFill/>
        </p:spPr>
        <p:txBody>
          <a:bodyPr wrap="square" rtlCol="0">
            <a:spAutoFit/>
          </a:bodyPr>
          <a:lstStyle/>
          <a:p>
            <a:r>
              <a:rPr lang="zh-CN" altLang="en-US" dirty="0">
                <a:solidFill>
                  <a:srgbClr val="FF0000"/>
                </a:solidFill>
                <a:latin typeface="微软雅黑" panose="020B0503020204020204" pitchFamily="34" charset="-122"/>
                <a:ea typeface="微软雅黑" panose="020B0503020204020204" pitchFamily="34" charset="-122"/>
              </a:rPr>
              <a:t>人民群众是我们力量的源泉</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8" name="Text Box 55"/>
          <p:cNvSpPr txBox="1">
            <a:spLocks noChangeArrowheads="1"/>
          </p:cNvSpPr>
          <p:nvPr/>
        </p:nvSpPr>
        <p:spPr bwMode="auto">
          <a:xfrm>
            <a:off x="479376" y="1052736"/>
            <a:ext cx="2664296" cy="55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defPPr>
              <a:defRPr lang="zh-CN"/>
            </a:defPPr>
            <a:lvl1pPr eaLnBrk="1" hangingPunct="1">
              <a:defRPr sz="3465" i="0" spc="-150">
                <a:solidFill>
                  <a:schemeClr val="tx1">
                    <a:lumMod val="75000"/>
                    <a:lumOff val="25000"/>
                  </a:schemeClr>
                </a:solidFill>
                <a:latin typeface="+mn-lt"/>
                <a:ea typeface="+mn-ea"/>
                <a:cs typeface="+mn-ea"/>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sz="2800" dirty="0">
                <a:sym typeface="+mn-lt"/>
              </a:rPr>
              <a:t>基本内容概要</a:t>
            </a:r>
            <a:endParaRPr lang="zh-CN" altLang="en-US" sz="2800" dirty="0">
              <a:sym typeface="+mn-lt"/>
            </a:endParaRPr>
          </a:p>
        </p:txBody>
      </p:sp>
      <p:cxnSp>
        <p:nvCxnSpPr>
          <p:cNvPr id="9" name="直接连接符 8"/>
          <p:cNvCxnSpPr/>
          <p:nvPr/>
        </p:nvCxnSpPr>
        <p:spPr bwMode="auto">
          <a:xfrm>
            <a:off x="2711624" y="692696"/>
            <a:ext cx="0" cy="720080"/>
          </a:xfrm>
          <a:prstGeom prst="line">
            <a:avLst/>
          </a:prstGeom>
          <a:solidFill>
            <a:schemeClr val="accent1"/>
          </a:solidFill>
          <a:ln w="19050" cap="flat" cmpd="sng" algn="ctr">
            <a:solidFill>
              <a:schemeClr val="bg1">
                <a:lumMod val="85000"/>
              </a:schemeClr>
            </a:solidFill>
            <a:prstDash val="solid"/>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431704" y="2708920"/>
            <a:ext cx="5805414" cy="576064"/>
            <a:chOff x="3287787" y="3429000"/>
            <a:chExt cx="5805414" cy="576064"/>
          </a:xfrm>
        </p:grpSpPr>
        <p:sp>
          <p:nvSpPr>
            <p:cNvPr id="12" name="圆角矩形 11"/>
            <p:cNvSpPr/>
            <p:nvPr/>
          </p:nvSpPr>
          <p:spPr>
            <a:xfrm>
              <a:off x="3287787" y="3429000"/>
              <a:ext cx="5805414" cy="576064"/>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CEB4D"/>
                </a:solidFill>
              </a:endParaRPr>
            </a:p>
          </p:txBody>
        </p:sp>
        <p:sp>
          <p:nvSpPr>
            <p:cNvPr id="13" name="TextBox 2"/>
            <p:cNvSpPr txBox="1"/>
            <p:nvPr/>
          </p:nvSpPr>
          <p:spPr>
            <a:xfrm>
              <a:off x="3850759" y="3486200"/>
              <a:ext cx="4679469" cy="461665"/>
            </a:xfrm>
            <a:prstGeom prst="rect">
              <a:avLst/>
            </a:prstGeom>
            <a:noFill/>
            <a:ln>
              <a:noFill/>
              <a:prstDash val="sysDash"/>
            </a:ln>
          </p:spPr>
          <p:txBody>
            <a:bodyPr wrap="square" rtlCol="0">
              <a:spAutoFit/>
            </a:bodyPr>
            <a:lstStyle>
              <a:defPPr>
                <a:defRPr lang="zh-CN"/>
              </a:defPPr>
              <a:lvl1pPr>
                <a:lnSpc>
                  <a:spcPct val="100000"/>
                </a:lnSpc>
                <a:defRPr sz="3200" b="1">
                  <a:gradFill flip="none" rotWithShape="1">
                    <a:gsLst>
                      <a:gs pos="0">
                        <a:srgbClr val="FFEF4C"/>
                      </a:gs>
                      <a:gs pos="100000">
                        <a:srgbClr val="FFFA52"/>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sz="2400" b="0" spc="300" dirty="0">
                  <a:solidFill>
                    <a:srgbClr val="ECEB4D"/>
                  </a:solidFill>
                  <a:effectLst/>
                </a:rPr>
                <a:t>习近平谈治国理政（第二卷）</a:t>
              </a:r>
              <a:endParaRPr lang="zh-CN" altLang="zh-CN" sz="2400" b="0" spc="300" dirty="0">
                <a:solidFill>
                  <a:srgbClr val="ECEB4D"/>
                </a:solidFill>
                <a:effectLst/>
              </a:endParaRPr>
            </a:p>
          </p:txBody>
        </p:sp>
      </p:grpSp>
      <p:grpSp>
        <p:nvGrpSpPr>
          <p:cNvPr id="3" name="组合 2"/>
          <p:cNvGrpSpPr/>
          <p:nvPr/>
        </p:nvGrpSpPr>
        <p:grpSpPr>
          <a:xfrm>
            <a:off x="5582738" y="1076035"/>
            <a:ext cx="1503346" cy="1427144"/>
            <a:chOff x="5888055" y="1602972"/>
            <a:chExt cx="1503346" cy="1427144"/>
          </a:xfrm>
        </p:grpSpPr>
        <p:sp>
          <p:nvSpPr>
            <p:cNvPr id="2" name="椭圆 1"/>
            <p:cNvSpPr/>
            <p:nvPr/>
          </p:nvSpPr>
          <p:spPr>
            <a:xfrm>
              <a:off x="5926156" y="1602972"/>
              <a:ext cx="1427144" cy="1427144"/>
            </a:xfrm>
            <a:prstGeom prst="ellipse">
              <a:avLst/>
            </a:prstGeom>
            <a:solidFill>
              <a:srgbClr val="C00000"/>
            </a:solidFill>
            <a:ln w="0">
              <a:noFill/>
            </a:ln>
            <a:effectLst>
              <a:outerShdw blurRad="4572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TextBox 2"/>
            <p:cNvSpPr txBox="1"/>
            <p:nvPr/>
          </p:nvSpPr>
          <p:spPr>
            <a:xfrm>
              <a:off x="5888055" y="1808713"/>
              <a:ext cx="1503346" cy="1015663"/>
            </a:xfrm>
            <a:prstGeom prst="rect">
              <a:avLst/>
            </a:prstGeom>
            <a:noFill/>
            <a:ln>
              <a:noFill/>
              <a:prstDash val="sysDash"/>
            </a:ln>
          </p:spPr>
          <p:txBody>
            <a:bodyPr wrap="square" rtlCol="0">
              <a:spAutoFit/>
            </a:bodyPr>
            <a:lstStyle>
              <a:defPPr>
                <a:defRPr lang="zh-CN"/>
              </a:defPPr>
              <a:lvl1pPr>
                <a:lnSpc>
                  <a:spcPct val="100000"/>
                </a:lnSpc>
                <a:defRPr sz="3200" b="1">
                  <a:gradFill flip="none" rotWithShape="1">
                    <a:gsLst>
                      <a:gs pos="0">
                        <a:srgbClr val="FFEF4C"/>
                      </a:gs>
                      <a:gs pos="100000">
                        <a:srgbClr val="FFFA52"/>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ctr"/>
              <a:r>
                <a:rPr lang="en-US" altLang="zh-CN" sz="6000" b="0">
                  <a:solidFill>
                    <a:srgbClr val="ECEB4D"/>
                  </a:solidFill>
                  <a:effectLst/>
                </a:rPr>
                <a:t>02</a:t>
              </a:r>
              <a:endParaRPr lang="zh-CN" altLang="zh-CN" sz="6000" b="0">
                <a:solidFill>
                  <a:srgbClr val="ECEB4D"/>
                </a:solidFill>
                <a:effectLst/>
              </a:endParaRPr>
            </a:p>
          </p:txBody>
        </p:sp>
      </p:grpSp>
      <p:pic>
        <p:nvPicPr>
          <p:cNvPr id="22" name="图片 21"/>
          <p:cNvPicPr>
            <a:picLocks noChangeAspect="1"/>
          </p:cNvPicPr>
          <p:nvPr/>
        </p:nvPicPr>
        <p:blipFill>
          <a:blip r:embed="rId1"/>
          <a:stretch>
            <a:fillRect/>
          </a:stretch>
        </p:blipFill>
        <p:spPr>
          <a:xfrm>
            <a:off x="233926" y="4852478"/>
            <a:ext cx="2015792" cy="20055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p:stCondLst>
                              <p:cond delay="1000"/>
                            </p:stCondLst>
                            <p:childTnLst>
                              <p:par>
                                <p:cTn id="11" presetID="2" presetClass="entr" presetSubtype="2" accel="5000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250" fill="hold"/>
                                        <p:tgtEl>
                                          <p:spTgt spid="4"/>
                                        </p:tgtEl>
                                        <p:attrNameLst>
                                          <p:attrName>ppt_x</p:attrName>
                                        </p:attrNameLst>
                                      </p:cBhvr>
                                      <p:tavLst>
                                        <p:tav tm="0">
                                          <p:val>
                                            <p:strVal val="1+#ppt_w/2"/>
                                          </p:val>
                                        </p:tav>
                                        <p:tav tm="100000">
                                          <p:val>
                                            <p:strVal val="#ppt_x"/>
                                          </p:val>
                                        </p:tav>
                                      </p:tavLst>
                                    </p:anim>
                                    <p:anim calcmode="lin" valueType="num">
                                      <p:cBhvr additive="base">
                                        <p:cTn id="14"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 Box 55"/>
          <p:cNvSpPr txBox="1">
            <a:spLocks noChangeArrowheads="1"/>
          </p:cNvSpPr>
          <p:nvPr/>
        </p:nvSpPr>
        <p:spPr bwMode="auto">
          <a:xfrm>
            <a:off x="2142044" y="476672"/>
            <a:ext cx="5682148" cy="61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defPPr>
              <a:defRPr lang="zh-CN"/>
            </a:defPPr>
            <a:lvl1pPr eaLnBrk="1" hangingPunct="1">
              <a:defRPr sz="3465" i="0" spc="-150">
                <a:solidFill>
                  <a:schemeClr val="tx1">
                    <a:lumMod val="75000"/>
                    <a:lumOff val="25000"/>
                  </a:schemeClr>
                </a:solidFill>
                <a:latin typeface="+mn-lt"/>
                <a:ea typeface="+mn-ea"/>
                <a:cs typeface="+mn-ea"/>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sz="3200" dirty="0">
                <a:sym typeface="+mn-lt"/>
              </a:rPr>
              <a:t>基本信息</a:t>
            </a:r>
            <a:endParaRPr lang="zh-CN" altLang="en-US" sz="3200" dirty="0">
              <a:sym typeface="+mn-lt"/>
            </a:endParaRPr>
          </a:p>
        </p:txBody>
      </p:sp>
      <p:sp>
        <p:nvSpPr>
          <p:cNvPr id="137" name="Rectangle 59"/>
          <p:cNvSpPr/>
          <p:nvPr/>
        </p:nvSpPr>
        <p:spPr bwMode="auto">
          <a:xfrm>
            <a:off x="1420398" y="1245951"/>
            <a:ext cx="8924074" cy="374406"/>
          </a:xfrm>
          <a:prstGeom prst="roundRect">
            <a:avLst/>
          </a:prstGeom>
          <a:solidFill>
            <a:srgbClr val="C00000"/>
          </a:solidFill>
          <a:ln w="25400" cap="flat" cmpd="sng" algn="ctr">
            <a:noFill/>
            <a:prstDash val="solid"/>
            <a:round/>
            <a:headEnd type="none" w="med" len="med"/>
            <a:tailEnd type="none" w="med" len="med"/>
          </a:ln>
          <a:effectLst/>
        </p:spPr>
        <p:txBody>
          <a:bodyPr vert="horz" wrap="square" lIns="121912" tIns="60956" rIns="121912" bIns="60956" numCol="1" rtlCol="0" anchor="t" anchorCtr="0" compatLnSpc="1"/>
          <a:lstStyle/>
          <a:p>
            <a:pPr defTabSz="1218565" fontAlgn="auto">
              <a:spcBef>
                <a:spcPct val="0"/>
              </a:spcBef>
              <a:spcAft>
                <a:spcPct val="0"/>
              </a:spcAft>
            </a:pPr>
            <a:endParaRPr lang="en-US" sz="7465" b="0">
              <a:solidFill>
                <a:srgbClr val="FFFFFF"/>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571370" y="2780928"/>
            <a:ext cx="7920880" cy="2677656"/>
          </a:xfrm>
          <a:prstGeom prst="rect">
            <a:avLst/>
          </a:prstGeom>
          <a:noFill/>
        </p:spPr>
        <p:txBody>
          <a:bodyPr wrap="square" rtlCol="0">
            <a:spAutoFit/>
          </a:bodyPr>
          <a:lstStyle/>
          <a:p>
            <a:r>
              <a:rPr lang="zh-CN" altLang="en-US" sz="2400" dirty="0">
                <a:solidFill>
                  <a:srgbClr val="404040"/>
                </a:solidFill>
                <a:latin typeface="+mn-ea"/>
                <a:ea typeface="+mn-ea"/>
              </a:rPr>
              <a:t>收录时间跨度：</a:t>
            </a:r>
            <a:r>
              <a:rPr lang="en-US" altLang="zh-CN" sz="2400" dirty="0">
                <a:solidFill>
                  <a:srgbClr val="404040"/>
                </a:solidFill>
                <a:latin typeface="+mn-ea"/>
                <a:ea typeface="+mn-ea"/>
              </a:rPr>
              <a:t>2014</a:t>
            </a:r>
            <a:r>
              <a:rPr lang="zh-CN" altLang="en-US" sz="2400" dirty="0">
                <a:solidFill>
                  <a:srgbClr val="404040"/>
                </a:solidFill>
                <a:latin typeface="+mn-ea"/>
                <a:ea typeface="+mn-ea"/>
              </a:rPr>
              <a:t>年</a:t>
            </a:r>
            <a:r>
              <a:rPr lang="en-US" altLang="zh-CN" sz="2400" dirty="0">
                <a:solidFill>
                  <a:srgbClr val="404040"/>
                </a:solidFill>
                <a:latin typeface="+mn-ea"/>
                <a:ea typeface="+mn-ea"/>
              </a:rPr>
              <a:t>8</a:t>
            </a:r>
            <a:r>
              <a:rPr lang="zh-CN" altLang="en-US" sz="2400" dirty="0">
                <a:solidFill>
                  <a:srgbClr val="404040"/>
                </a:solidFill>
                <a:latin typeface="+mn-ea"/>
                <a:ea typeface="+mn-ea"/>
              </a:rPr>
              <a:t>月</a:t>
            </a:r>
            <a:r>
              <a:rPr lang="en-US" altLang="zh-CN" sz="2400" dirty="0">
                <a:solidFill>
                  <a:srgbClr val="404040"/>
                </a:solidFill>
                <a:latin typeface="+mn-ea"/>
                <a:ea typeface="+mn-ea"/>
              </a:rPr>
              <a:t>18</a:t>
            </a:r>
            <a:r>
              <a:rPr lang="zh-CN" altLang="en-US" sz="2400" dirty="0">
                <a:solidFill>
                  <a:srgbClr val="404040"/>
                </a:solidFill>
                <a:latin typeface="+mn-ea"/>
                <a:ea typeface="+mn-ea"/>
              </a:rPr>
              <a:t>日</a:t>
            </a:r>
            <a:r>
              <a:rPr lang="en-US" altLang="zh-CN" sz="2400" dirty="0">
                <a:solidFill>
                  <a:srgbClr val="404040"/>
                </a:solidFill>
                <a:latin typeface="+mn-ea"/>
                <a:ea typeface="+mn-ea"/>
              </a:rPr>
              <a:t>——2017</a:t>
            </a:r>
            <a:r>
              <a:rPr lang="zh-CN" altLang="en-US" sz="2400" dirty="0">
                <a:solidFill>
                  <a:srgbClr val="404040"/>
                </a:solidFill>
                <a:latin typeface="+mn-ea"/>
                <a:ea typeface="+mn-ea"/>
              </a:rPr>
              <a:t>年</a:t>
            </a:r>
            <a:r>
              <a:rPr lang="en-US" altLang="zh-CN" sz="2400" dirty="0">
                <a:solidFill>
                  <a:srgbClr val="404040"/>
                </a:solidFill>
                <a:latin typeface="+mn-ea"/>
                <a:ea typeface="+mn-ea"/>
              </a:rPr>
              <a:t>9</a:t>
            </a:r>
            <a:r>
              <a:rPr lang="zh-CN" altLang="en-US" sz="2400" dirty="0">
                <a:solidFill>
                  <a:srgbClr val="404040"/>
                </a:solidFill>
                <a:latin typeface="+mn-ea"/>
                <a:ea typeface="+mn-ea"/>
              </a:rPr>
              <a:t>月</a:t>
            </a:r>
            <a:r>
              <a:rPr lang="en-US" altLang="zh-CN" sz="2400" dirty="0">
                <a:solidFill>
                  <a:srgbClr val="404040"/>
                </a:solidFill>
                <a:latin typeface="+mn-ea"/>
                <a:ea typeface="+mn-ea"/>
              </a:rPr>
              <a:t>29</a:t>
            </a:r>
            <a:r>
              <a:rPr lang="zh-CN" altLang="en-US" sz="2400" dirty="0">
                <a:solidFill>
                  <a:srgbClr val="404040"/>
                </a:solidFill>
                <a:latin typeface="+mn-ea"/>
                <a:ea typeface="+mn-ea"/>
              </a:rPr>
              <a:t>日</a:t>
            </a:r>
            <a:endParaRPr lang="en-US" altLang="zh-CN" sz="2400" dirty="0">
              <a:solidFill>
                <a:srgbClr val="404040"/>
              </a:solidFill>
              <a:latin typeface="+mn-ea"/>
              <a:ea typeface="+mn-ea"/>
            </a:endParaRPr>
          </a:p>
          <a:p>
            <a:endParaRPr lang="en-US" altLang="zh-CN" sz="2400" dirty="0">
              <a:solidFill>
                <a:srgbClr val="404040"/>
              </a:solidFill>
              <a:latin typeface="+mn-ea"/>
              <a:ea typeface="+mn-ea"/>
            </a:endParaRPr>
          </a:p>
          <a:p>
            <a:endParaRPr lang="en-US" altLang="zh-CN" sz="2400" dirty="0">
              <a:solidFill>
                <a:srgbClr val="404040"/>
              </a:solidFill>
              <a:latin typeface="+mn-ea"/>
              <a:ea typeface="+mn-ea"/>
            </a:endParaRPr>
          </a:p>
          <a:p>
            <a:r>
              <a:rPr lang="zh-CN" altLang="en-US" sz="2400" dirty="0">
                <a:solidFill>
                  <a:srgbClr val="404040"/>
                </a:solidFill>
                <a:latin typeface="+mn-ea"/>
                <a:ea typeface="+mn-ea"/>
              </a:rPr>
              <a:t>收录文本形式：讲话、谈话、演讲、问答、批示、贺信</a:t>
            </a:r>
            <a:endParaRPr lang="en-US" altLang="zh-CN" sz="2400" dirty="0">
              <a:solidFill>
                <a:srgbClr val="404040"/>
              </a:solidFill>
              <a:latin typeface="+mn-ea"/>
              <a:ea typeface="+mn-ea"/>
            </a:endParaRPr>
          </a:p>
          <a:p>
            <a:endParaRPr lang="en-US" altLang="zh-CN" dirty="0">
              <a:solidFill>
                <a:srgbClr val="404040"/>
              </a:solidFill>
            </a:endParaRPr>
          </a:p>
          <a:p>
            <a:endParaRPr lang="en-US" altLang="zh-CN" dirty="0"/>
          </a:p>
          <a:p>
            <a:endParaRPr lang="en-US" altLang="zh-CN" dirty="0"/>
          </a:p>
          <a:p>
            <a:endParaRPr lang="zh-CN" altLang="en-US" dirty="0"/>
          </a:p>
        </p:txBody>
      </p:sp>
      <p:pic>
        <p:nvPicPr>
          <p:cNvPr id="4" name="图片 3"/>
          <p:cNvPicPr>
            <a:picLocks noChangeAspect="1"/>
          </p:cNvPicPr>
          <p:nvPr/>
        </p:nvPicPr>
        <p:blipFill>
          <a:blip r:embed="rId1">
            <a:extLst>
              <a:ext uri="{BEBA8EAE-BF5A-486C-A8C5-ECC9F3942E4B}">
                <a14:imgProps xmlns:a14="http://schemas.microsoft.com/office/drawing/2010/main">
                  <a14:imgLayer r:embed="rId2">
                    <a14:imgEffect>
                      <a14:backgroundRemoval t="783" b="100000" l="1626" r="97154"/>
                    </a14:imgEffect>
                  </a14:imgLayer>
                </a14:imgProps>
              </a:ext>
            </a:extLst>
          </a:blip>
          <a:stretch>
            <a:fillRect/>
          </a:stretch>
        </p:blipFill>
        <p:spPr>
          <a:xfrm>
            <a:off x="8955420" y="2420888"/>
            <a:ext cx="2677528" cy="2780928"/>
          </a:xfrm>
          <a:prstGeom prst="rect">
            <a:avLst/>
          </a:prstGeom>
          <a:effectLst>
            <a:outerShdw blurRad="342900" dist="50800" dir="16200000" sx="101000" sy="101000"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2999656" y="460118"/>
            <a:ext cx="9038481" cy="5668903"/>
          </a:xfrm>
          <a:prstGeom prst="rect">
            <a:avLst/>
          </a:prstGeom>
          <a:effectLst>
            <a:outerShdw blurRad="254000" dist="50800" dir="16200000" sx="101000" sy="101000" rotWithShape="0">
              <a:prstClr val="black">
                <a:alpha val="40000"/>
              </a:prstClr>
            </a:outerShdw>
          </a:effectLst>
        </p:spPr>
      </p:pic>
      <p:sp>
        <p:nvSpPr>
          <p:cNvPr id="55" name="Text Box 55"/>
          <p:cNvSpPr txBox="1">
            <a:spLocks noChangeArrowheads="1"/>
          </p:cNvSpPr>
          <p:nvPr/>
        </p:nvSpPr>
        <p:spPr bwMode="auto">
          <a:xfrm>
            <a:off x="191344" y="1124743"/>
            <a:ext cx="2664296" cy="61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defPPr>
              <a:defRPr lang="zh-CN"/>
            </a:defPPr>
            <a:lvl1pPr eaLnBrk="1" hangingPunct="1">
              <a:defRPr sz="3465" i="0" spc="-150">
                <a:solidFill>
                  <a:schemeClr val="tx1">
                    <a:lumMod val="75000"/>
                    <a:lumOff val="25000"/>
                  </a:schemeClr>
                </a:solidFill>
                <a:latin typeface="+mn-lt"/>
                <a:ea typeface="+mn-ea"/>
                <a:cs typeface="+mn-ea"/>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sz="3200" dirty="0">
                <a:sym typeface="+mn-lt"/>
              </a:rPr>
              <a:t>基本内容概要</a:t>
            </a:r>
            <a:endParaRPr lang="zh-CN" altLang="en-US" sz="3200" dirty="0">
              <a:sym typeface="+mn-lt"/>
            </a:endParaRPr>
          </a:p>
        </p:txBody>
      </p:sp>
      <p:cxnSp>
        <p:nvCxnSpPr>
          <p:cNvPr id="56" name="直接连接符 55"/>
          <p:cNvCxnSpPr/>
          <p:nvPr/>
        </p:nvCxnSpPr>
        <p:spPr bwMode="auto">
          <a:xfrm>
            <a:off x="2711624" y="620688"/>
            <a:ext cx="0" cy="720080"/>
          </a:xfrm>
          <a:prstGeom prst="line">
            <a:avLst/>
          </a:prstGeom>
          <a:solidFill>
            <a:schemeClr val="accent1"/>
          </a:solidFill>
          <a:ln w="19050" cap="flat" cmpd="sng" algn="ctr">
            <a:solidFill>
              <a:schemeClr val="bg1">
                <a:lumMod val="85000"/>
              </a:schemeClr>
            </a:solidFill>
            <a:prstDash val="solid"/>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1"/>
          <a:stretch>
            <a:fillRect/>
          </a:stretch>
        </p:blipFill>
        <p:spPr>
          <a:xfrm>
            <a:off x="233926" y="4852478"/>
            <a:ext cx="2015792" cy="2005522"/>
          </a:xfrm>
          <a:prstGeom prst="rect">
            <a:avLst/>
          </a:prstGeom>
        </p:spPr>
      </p:pic>
      <p:sp>
        <p:nvSpPr>
          <p:cNvPr id="16" name="任意多边形: 形状 15"/>
          <p:cNvSpPr/>
          <p:nvPr/>
        </p:nvSpPr>
        <p:spPr>
          <a:xfrm>
            <a:off x="2495600" y="1052736"/>
            <a:ext cx="8280921" cy="5328592"/>
          </a:xfrm>
          <a:custGeom>
            <a:avLst/>
            <a:gdLst>
              <a:gd name="connsiteX0" fmla="*/ 0 w 8280921"/>
              <a:gd name="connsiteY0" fmla="*/ 0 h 4775018"/>
              <a:gd name="connsiteX1" fmla="*/ 8280921 w 8280921"/>
              <a:gd name="connsiteY1" fmla="*/ 0 h 4775018"/>
              <a:gd name="connsiteX2" fmla="*/ 8280921 w 8280921"/>
              <a:gd name="connsiteY2" fmla="*/ 813870 h 4775018"/>
              <a:gd name="connsiteX3" fmla="*/ 8280921 w 8280921"/>
              <a:gd name="connsiteY3" fmla="*/ 864096 h 4775018"/>
              <a:gd name="connsiteX4" fmla="*/ 8280921 w 8280921"/>
              <a:gd name="connsiteY4" fmla="*/ 3982769 h 4775018"/>
              <a:gd name="connsiteX5" fmla="*/ 7488672 w 8280921"/>
              <a:gd name="connsiteY5" fmla="*/ 4775018 h 4775018"/>
              <a:gd name="connsiteX6" fmla="*/ 792250 w 8280921"/>
              <a:gd name="connsiteY6" fmla="*/ 4775018 h 4775018"/>
              <a:gd name="connsiteX7" fmla="*/ 1 w 8280921"/>
              <a:gd name="connsiteY7" fmla="*/ 3982769 h 4775018"/>
              <a:gd name="connsiteX8" fmla="*/ 1 w 8280921"/>
              <a:gd name="connsiteY8" fmla="*/ 864096 h 4775018"/>
              <a:gd name="connsiteX9" fmla="*/ 0 w 8280921"/>
              <a:gd name="connsiteY9" fmla="*/ 864096 h 477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0921" h="4775018">
                <a:moveTo>
                  <a:pt x="0" y="0"/>
                </a:moveTo>
                <a:lnTo>
                  <a:pt x="8280921" y="0"/>
                </a:lnTo>
                <a:lnTo>
                  <a:pt x="8280921" y="813870"/>
                </a:lnTo>
                <a:lnTo>
                  <a:pt x="8280921" y="864096"/>
                </a:lnTo>
                <a:lnTo>
                  <a:pt x="8280921" y="3982769"/>
                </a:lnTo>
                <a:cubicBezTo>
                  <a:pt x="8280921" y="4420316"/>
                  <a:pt x="7926219" y="4775018"/>
                  <a:pt x="7488672" y="4775018"/>
                </a:cubicBezTo>
                <a:lnTo>
                  <a:pt x="792250" y="4775018"/>
                </a:lnTo>
                <a:cubicBezTo>
                  <a:pt x="354703" y="4775018"/>
                  <a:pt x="1" y="4420316"/>
                  <a:pt x="1" y="3982769"/>
                </a:cubicBezTo>
                <a:lnTo>
                  <a:pt x="1" y="864096"/>
                </a:lnTo>
                <a:lnTo>
                  <a:pt x="0" y="864096"/>
                </a:lnTo>
                <a:close/>
              </a:path>
            </a:pathLst>
          </a:custGeom>
          <a:solidFill>
            <a:srgbClr val="C00000"/>
          </a:solidFill>
          <a:ln w="0">
            <a:noFill/>
          </a:ln>
          <a:effectLst>
            <a:outerShdw blurRad="279400" dist="266700" dir="7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7" name="组合 6"/>
          <p:cNvGrpSpPr/>
          <p:nvPr/>
        </p:nvGrpSpPr>
        <p:grpSpPr>
          <a:xfrm>
            <a:off x="2495600" y="764704"/>
            <a:ext cx="8280920" cy="742501"/>
            <a:chOff x="2495600" y="764704"/>
            <a:chExt cx="8280920" cy="742501"/>
          </a:xfrm>
        </p:grpSpPr>
        <p:sp>
          <p:nvSpPr>
            <p:cNvPr id="12" name="圆角矩形 11"/>
            <p:cNvSpPr/>
            <p:nvPr/>
          </p:nvSpPr>
          <p:spPr>
            <a:xfrm>
              <a:off x="2495600" y="764704"/>
              <a:ext cx="8280920" cy="576064"/>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CEB4D"/>
                </a:solidFill>
              </a:endParaRPr>
            </a:p>
          </p:txBody>
        </p:sp>
        <p:sp>
          <p:nvSpPr>
            <p:cNvPr id="13" name="TextBox 2"/>
            <p:cNvSpPr txBox="1"/>
            <p:nvPr/>
          </p:nvSpPr>
          <p:spPr>
            <a:xfrm>
              <a:off x="3215680" y="1045540"/>
              <a:ext cx="6674857" cy="461665"/>
            </a:xfrm>
            <a:prstGeom prst="rect">
              <a:avLst/>
            </a:prstGeom>
            <a:noFill/>
            <a:ln>
              <a:noFill/>
              <a:prstDash val="sysDash"/>
            </a:ln>
          </p:spPr>
          <p:txBody>
            <a:bodyPr wrap="square" rtlCol="0">
              <a:spAutoFit/>
            </a:bodyPr>
            <a:lstStyle>
              <a:defPPr>
                <a:defRPr lang="zh-CN"/>
              </a:defPPr>
              <a:lvl1pPr>
                <a:lnSpc>
                  <a:spcPct val="100000"/>
                </a:lnSpc>
                <a:defRPr sz="3200" b="1">
                  <a:gradFill flip="none" rotWithShape="1">
                    <a:gsLst>
                      <a:gs pos="0">
                        <a:srgbClr val="FFEF4C"/>
                      </a:gs>
                      <a:gs pos="100000">
                        <a:srgbClr val="FFFA52"/>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ctr"/>
              <a:r>
                <a:rPr lang="zh-CN" altLang="en-US" sz="2400" spc="300" dirty="0">
                  <a:solidFill>
                    <a:srgbClr val="ECEB4D"/>
                  </a:solidFill>
                  <a:effectLst/>
                </a:rPr>
                <a:t>第一、第二卷出版意义</a:t>
              </a:r>
              <a:endParaRPr lang="zh-CN" altLang="zh-CN" sz="2400" spc="300" dirty="0">
                <a:solidFill>
                  <a:srgbClr val="ECEB4D"/>
                </a:solidFill>
                <a:effectLst/>
              </a:endParaRPr>
            </a:p>
          </p:txBody>
        </p:sp>
      </p:grpSp>
      <p:sp>
        <p:nvSpPr>
          <p:cNvPr id="10" name="文本框 9"/>
          <p:cNvSpPr txBox="1"/>
          <p:nvPr/>
        </p:nvSpPr>
        <p:spPr>
          <a:xfrm>
            <a:off x="2783632" y="1528793"/>
            <a:ext cx="7992888" cy="430887"/>
          </a:xfrm>
          <a:prstGeom prst="rect">
            <a:avLst/>
          </a:prstGeom>
          <a:noFill/>
        </p:spPr>
        <p:txBody>
          <a:bodyPr wrap="square" rtlCol="0">
            <a:spAutoFit/>
          </a:bodyPr>
          <a:lstStyle/>
          <a:p>
            <a:r>
              <a:rPr lang="en-US" altLang="zh-CN" sz="2200" b="0">
                <a:solidFill>
                  <a:srgbClr val="ECEB4D"/>
                </a:solidFill>
              </a:rPr>
              <a:t>     </a:t>
            </a:r>
            <a:endParaRPr lang="zh-CN" altLang="en-US" sz="2200" b="0" dirty="0">
              <a:solidFill>
                <a:srgbClr val="ECEB4D"/>
              </a:solidFill>
            </a:endParaRPr>
          </a:p>
        </p:txBody>
      </p:sp>
      <p:sp>
        <p:nvSpPr>
          <p:cNvPr id="2" name="文本框 1"/>
          <p:cNvSpPr txBox="1"/>
          <p:nvPr/>
        </p:nvSpPr>
        <p:spPr>
          <a:xfrm>
            <a:off x="2783631" y="1514401"/>
            <a:ext cx="7848872" cy="4431983"/>
          </a:xfrm>
          <a:prstGeom prst="rect">
            <a:avLst/>
          </a:prstGeom>
          <a:noFill/>
        </p:spPr>
        <p:txBody>
          <a:bodyPr wrap="square" rtlCol="0">
            <a:spAutoFit/>
          </a:bodyPr>
          <a:lstStyle/>
          <a:p>
            <a:pPr>
              <a:lnSpc>
                <a:spcPct val="150000"/>
              </a:lnSpc>
            </a:pPr>
            <a:r>
              <a:rPr lang="en-US" altLang="zh-CN" sz="2200" b="0" dirty="0">
                <a:solidFill>
                  <a:srgbClr val="ECEB4D"/>
                </a:solidFill>
              </a:rPr>
              <a:t>《</a:t>
            </a:r>
            <a:r>
              <a:rPr lang="zh-CN" altLang="en-US" sz="2200" b="0" dirty="0">
                <a:solidFill>
                  <a:srgbClr val="ECEB4D"/>
                </a:solidFill>
              </a:rPr>
              <a:t>习近平谈治国理政</a:t>
            </a:r>
            <a:r>
              <a:rPr lang="en-US" altLang="zh-CN" sz="2200" b="0" dirty="0">
                <a:solidFill>
                  <a:srgbClr val="ECEB4D"/>
                </a:solidFill>
              </a:rPr>
              <a:t>》</a:t>
            </a:r>
            <a:r>
              <a:rPr lang="zh-CN" altLang="en-US" sz="2200" b="0" dirty="0">
                <a:solidFill>
                  <a:srgbClr val="ECEB4D"/>
                </a:solidFill>
              </a:rPr>
              <a:t>第一卷、第二卷是有机统一的整体，集中反映了习近平</a:t>
            </a:r>
            <a:r>
              <a:rPr lang="zh-CN" altLang="en-US" sz="2200" dirty="0">
                <a:solidFill>
                  <a:srgbClr val="ECEB4D"/>
                </a:solidFill>
                <a:latin typeface="黑体" panose="02010609060101010101" charset="-122"/>
                <a:ea typeface="黑体" panose="02010609060101010101" charset="-122"/>
              </a:rPr>
              <a:t>新时代中国特色社会主义思想</a:t>
            </a:r>
            <a:r>
              <a:rPr lang="zh-CN" altLang="en-US" sz="2200" b="0" dirty="0">
                <a:solidFill>
                  <a:srgbClr val="ECEB4D"/>
                </a:solidFill>
              </a:rPr>
              <a:t>的发展脉络和主要内容，生动记录了以</a:t>
            </a:r>
            <a:r>
              <a:rPr lang="zh-CN" altLang="en-US" sz="2200" dirty="0">
                <a:solidFill>
                  <a:srgbClr val="ECEB4D"/>
                </a:solidFill>
                <a:latin typeface="黑体" panose="02010609060101010101" charset="-122"/>
                <a:ea typeface="黑体" panose="02010609060101010101" charset="-122"/>
              </a:rPr>
              <a:t>习近平同志为核心</a:t>
            </a:r>
            <a:r>
              <a:rPr lang="zh-CN" altLang="en-US" sz="2200" b="0" dirty="0">
                <a:solidFill>
                  <a:srgbClr val="ECEB4D"/>
                </a:solidFill>
              </a:rPr>
              <a:t>的中共中央团结带领全党全国各族人民在新时代坚持和发展中国特色社会主义的伟大实践，充分体现了中国共产党为推动</a:t>
            </a:r>
            <a:r>
              <a:rPr lang="zh-CN" altLang="en-US" sz="2200" dirty="0">
                <a:solidFill>
                  <a:srgbClr val="ECEB4D"/>
                </a:solidFill>
                <a:latin typeface="黑体" panose="02010609060101010101" charset="-122"/>
                <a:ea typeface="黑体" panose="02010609060101010101" charset="-122"/>
              </a:rPr>
              <a:t>构建人类命运共同体</a:t>
            </a:r>
            <a:r>
              <a:rPr lang="zh-CN" altLang="en-US" sz="2200" b="0" dirty="0">
                <a:solidFill>
                  <a:srgbClr val="ECEB4D"/>
                </a:solidFill>
              </a:rPr>
              <a:t>、</a:t>
            </a:r>
            <a:r>
              <a:rPr lang="zh-CN" altLang="en-US" sz="2200" dirty="0">
                <a:solidFill>
                  <a:srgbClr val="ECEB4D"/>
                </a:solidFill>
                <a:latin typeface="黑体" panose="02010609060101010101" charset="-122"/>
                <a:ea typeface="黑体" panose="02010609060101010101" charset="-122"/>
              </a:rPr>
              <a:t>促进人类和平与发展</a:t>
            </a:r>
            <a:r>
              <a:rPr lang="zh-CN" altLang="en-US" sz="2200" b="0" dirty="0">
                <a:solidFill>
                  <a:srgbClr val="ECEB4D"/>
                </a:solidFill>
              </a:rPr>
              <a:t>崇高事业贡献的中国智慧和中国方案，是国内外读者学习掌握习近平新时代中国特色社会主义思想和中共十九大精神的权威读本。</a:t>
            </a:r>
            <a:endParaRPr lang="zh-CN" altLang="en-US" sz="2200" b="0" dirty="0">
              <a:solidFill>
                <a:srgbClr val="ECEB4D"/>
              </a:solidFill>
            </a:endParaRPr>
          </a:p>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ags/tag1.xml><?xml version="1.0" encoding="utf-8"?>
<p:tagLst xmlns:p="http://schemas.openxmlformats.org/presentationml/2006/main">
  <p:tag name="AS_NET" val="2.0.50727.5485"/>
  <p:tag name="AS_OS" val="Microsoft Windows NT 6.1.7601 Service Pack 1"/>
  <p:tag name="AS_RELEASE_DATE" val="2018.04.09"/>
  <p:tag name="AS_TITLE" val="Aspose.Slides for .NET 2.0"/>
  <p:tag name="AS_VERSION" val="18.4"/>
</p:tagLst>
</file>

<file path=ppt/theme/theme1.xml><?xml version="1.0" encoding="utf-8"?>
<a:theme xmlns:a="http://schemas.openxmlformats.org/drawingml/2006/main" name="微笑PPT - 小A">
  <a:themeElements>
    <a:clrScheme name="红橙色">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Temp">
      <a:majorFont>
        <a:latin typeface="Abadi MT"/>
        <a:ea typeface="微软雅黑"/>
        <a:cs typeface="Arial"/>
      </a:majorFont>
      <a:minorFont>
        <a:latin typeface="Abadi MT"/>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31232">
              <a:srgbClr val="F2F2F2"/>
            </a:gs>
            <a:gs pos="0">
              <a:srgbClr val="F5F9FD"/>
            </a:gs>
            <a:gs pos="74000">
              <a:schemeClr val="bg1">
                <a:lumMod val="95000"/>
              </a:schemeClr>
            </a:gs>
            <a:gs pos="26000">
              <a:schemeClr val="bg1">
                <a:lumMod val="95000"/>
              </a:schemeClr>
            </a:gs>
            <a:gs pos="100000">
              <a:schemeClr val="bg1">
                <a:lumMod val="95000"/>
              </a:schemeClr>
            </a:gs>
          </a:gsLst>
          <a:lin ang="5400000" scaled="1"/>
        </a:gradFill>
        <a:ln w="0">
          <a:solidFill>
            <a:schemeClr val="bg1"/>
          </a:solidFill>
        </a:ln>
        <a:effectLst>
          <a:outerShdw blurRad="279400" dist="266700" dir="7800000" algn="ctr" rotWithShape="0">
            <a:schemeClr val="accent1">
              <a:lumMod val="50000"/>
              <a:alpha val="20000"/>
            </a:schemeClr>
          </a:outerShdw>
        </a:effectLst>
      </a:spPr>
      <a:bodyPr rtlCol="0" anchor="ctr"/>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949</Words>
  <Application>WPS 演示</Application>
  <PresentationFormat>宽屏</PresentationFormat>
  <Paragraphs>122</Paragraphs>
  <Slides>18</Slides>
  <Notes>18</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18</vt:i4>
      </vt:variant>
    </vt:vector>
  </HeadingPairs>
  <TitlesOfParts>
    <vt:vector size="30" baseType="lpstr">
      <vt:lpstr>Arial</vt:lpstr>
      <vt:lpstr>宋体</vt:lpstr>
      <vt:lpstr>Wingdings</vt:lpstr>
      <vt:lpstr>华文细黑</vt:lpstr>
      <vt:lpstr>微软雅黑</vt:lpstr>
      <vt:lpstr>方正正大黑简体</vt:lpstr>
      <vt:lpstr>黑体</vt:lpstr>
      <vt:lpstr>李旭科书法</vt:lpstr>
      <vt:lpstr>Arial Unicode MS</vt:lpstr>
      <vt:lpstr>Abadi MT</vt:lpstr>
      <vt:lpstr>Segoe Print</vt:lpstr>
      <vt:lpstr>微笑PPT - 小A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上海剑姬网络科技有限公司</Company>
  <LinksUpToDate>false</LinksUpToDate>
  <SharedDoc>false</SharedDoc>
  <HyperlinksChanged>false</HyperlinksChanged>
  <AppVersion>14.0000</AppVersion>
  <Manager>风云办公</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简单</cp:lastModifiedBy>
  <cp:revision>461</cp:revision>
  <dcterms:created xsi:type="dcterms:W3CDTF">2010-02-22T07:41:00Z</dcterms:created>
  <dcterms:modified xsi:type="dcterms:W3CDTF">2022-05-23T12:00:50Z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2052-11.1.0.11411</vt:lpwstr>
  </property>
  <property fmtid="{D5CDD505-2E9C-101B-9397-08002B2CF9AE}" pid="3" name="ICV">
    <vt:lpwstr>501F6EB29DCA471FBDBF55BEDC87983E</vt:lpwstr>
  </property>
</Properties>
</file>