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87" r:id="rId3"/>
    <p:sldId id="510" r:id="rId4"/>
    <p:sldId id="512" r:id="rId5"/>
    <p:sldId id="513" r:id="rId6"/>
    <p:sldId id="514" r:id="rId7"/>
    <p:sldId id="516" r:id="rId8"/>
    <p:sldId id="517" r:id="rId9"/>
    <p:sldId id="520" r:id="rId10"/>
    <p:sldId id="518" r:id="rId11"/>
    <p:sldId id="529" r:id="rId12"/>
    <p:sldId id="521" r:id="rId13"/>
    <p:sldId id="522" r:id="rId14"/>
    <p:sldId id="525" r:id="rId15"/>
    <p:sldId id="526" r:id="rId16"/>
    <p:sldId id="498" r:id="rId17"/>
  </p:sldIdLst>
  <p:sldSz cx="10668000" cy="74676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5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5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5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5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5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5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5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5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5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FF"/>
    <a:srgbClr val="FF0000"/>
    <a:srgbClr val="FD3E39"/>
    <a:srgbClr val="6666FF"/>
    <a:srgbClr val="FF66FF"/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6"/>
    <p:restoredTop sz="91971"/>
  </p:normalViewPr>
  <p:slideViewPr>
    <p:cSldViewPr showGuides="1">
      <p:cViewPr>
        <p:scale>
          <a:sx n="70" d="100"/>
          <a:sy n="70" d="100"/>
        </p:scale>
        <p:origin x="-2334" y="-780"/>
      </p:cViewPr>
      <p:guideLst>
        <p:guide orient="horz" pos="2352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黑体" panose="02010609060101010101" pitchFamily="49" charset="-122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 fontAlgn="base">
              <a:defRPr/>
            </a:pPr>
            <a:fld id="{D4B25ACE-DA6D-4916-AFA3-20BAA17870F0}" type="datetimeFigureOut">
              <a:rPr lang="zh-CN" altLang="en-US" strike="noStrike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174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74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黑体" panose="02010609060101010101" pitchFamily="49" charset="-122"/>
              </a:defRPr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 fontAlgn="base">
              <a:defRPr/>
            </a:pPr>
            <a:fld id="{636D90C7-19AC-4A28-B3D4-94B1469553C5}" type="slidenum">
              <a:rPr lang="zh-CN" altLang="en-US" strike="noStrike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0" y="2319338"/>
            <a:ext cx="9067800" cy="160178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200" y="4232275"/>
            <a:ext cx="7467600" cy="19081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0958CF94-D682-4511-B981-FEC1A527C144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EE2798EC-EE5F-4DF2-B831-4C5FCB87B46E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DFC58DB1-734A-4952-8B49-BD142D68CA48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3332AED3-FC2A-4E64-9D6F-14616F820CD6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43825" y="381000"/>
            <a:ext cx="2314575" cy="6172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0100" y="381000"/>
            <a:ext cx="6791325" cy="6172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CBCADD1D-8E80-407D-AF94-01096BAEFAC4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4230768C-2BD8-46E5-AC35-84F66BF96F02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9600" y="381000"/>
            <a:ext cx="56388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00100" y="1676400"/>
            <a:ext cx="4457700" cy="4876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0200" y="1676400"/>
            <a:ext cx="4457700" cy="4876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4D091100-1123-4A94-AF3A-79955B13F198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1AEB7C2B-A454-4A23-8372-77C48B076A8B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9600" y="381000"/>
            <a:ext cx="56388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00100" y="1676400"/>
            <a:ext cx="9067800" cy="4876800"/>
          </a:xfrm>
        </p:spPr>
        <p:txBody>
          <a:bodyPr/>
          <a:lstStyle/>
          <a:p>
            <a:pPr lvl="0" fontAlgn="base"/>
            <a:endParaRPr lang="zh-CN" altLang="en-US" strike="noStrik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ED9608FA-70F7-4A27-983C-5A37C155AD19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23E4418C-79CB-4409-8307-C80ED419BD56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00100" y="381000"/>
            <a:ext cx="9258300" cy="6172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1E95C81F-6C4D-4C9B-B07B-9BF5C294CC9C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76D2B743-E328-4D8C-BE09-8FCFE0894190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9600" y="381000"/>
            <a:ext cx="56388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00100" y="1676400"/>
            <a:ext cx="4457700" cy="4876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410200" y="1676400"/>
            <a:ext cx="4457700" cy="2362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410200" y="4191000"/>
            <a:ext cx="4457700" cy="2362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034B1A83-8827-42B0-82A5-F80333B34194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4FBFFBBC-B0FE-45E0-8154-99A951C34B89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8F6D5927-E1A2-4B74-B1B4-447E8C81BBC2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4799013"/>
            <a:ext cx="9067800" cy="14827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165475"/>
            <a:ext cx="9067800" cy="1633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3C6402FB-F4CE-4F05-B3CB-A88E43882833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503D512D-F7A4-4A7C-A74A-65AACA045C72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0100" y="1676400"/>
            <a:ext cx="4457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0200" y="1676400"/>
            <a:ext cx="4457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918EE2F5-EFEE-4670-AB9E-922F16234AB4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2C3F1CCB-55FD-4981-918B-5EB214A25A54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98450"/>
            <a:ext cx="9601200" cy="12446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00" y="1671638"/>
            <a:ext cx="47132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00" y="2368550"/>
            <a:ext cx="4713288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19725" y="1671638"/>
            <a:ext cx="4714875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19725" y="2368550"/>
            <a:ext cx="4714875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7ABCA2D7-769B-489C-90E8-4D93EEFC8898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7F6C179F-8692-4E48-8236-5E8B08922BA8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BC11CA53-86B6-4CC5-91B6-832F20E361F2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B73B1C6E-9A5E-441F-B8A5-19A45C7EF0D2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2D88723F-A59D-4F43-B8E8-8F7E7103C284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1AB27D54-D82B-4130-AD53-6D48D1970E13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3509963" cy="12652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0363" y="296863"/>
            <a:ext cx="5964237" cy="637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562100"/>
            <a:ext cx="3509963" cy="5108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4FB948E1-71C8-44B8-B107-B14D96CA36CD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B7FA99D4-7BF1-48BB-99C7-42F413EE7CFA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0738" y="5227638"/>
            <a:ext cx="6400800" cy="617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0738" y="666750"/>
            <a:ext cx="6400800" cy="4481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0738" y="5845175"/>
            <a:ext cx="6400800" cy="876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19750" y="7948613"/>
            <a:ext cx="2222500" cy="496888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E6376F85-5860-4047-9A73-2E3157B2CDF7}" type="datetimeFigureOut">
              <a:rPr 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B8EAEFA-AA54-4B1C-BB80-2044EB7A8E5E}" type="slidenum">
              <a:rPr lang="en-US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image" Target="../media/image2.wmf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3" descr="C:\Documents and Settings\fj\桌面\内页2 复制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0668000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4419600" y="381000"/>
            <a:ext cx="5638800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3629" tIns="51814" rIns="103629" bIns="51814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800100" y="1676400"/>
            <a:ext cx="9067800" cy="487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3629" tIns="51814" rIns="103629" bIns="51814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23850"/>
            <a:r>
              <a:rPr lang="zh-CN" altLang="en-US"/>
              <a:t>第二级</a:t>
            </a:r>
            <a:endParaRPr lang="zh-CN" altLang="en-US"/>
          </a:p>
          <a:p>
            <a:pPr lvl="2" indent="-258445"/>
            <a:r>
              <a:rPr lang="zh-CN" altLang="en-US"/>
              <a:t>第三级</a:t>
            </a:r>
            <a:endParaRPr lang="zh-CN" altLang="en-US"/>
          </a:p>
          <a:p>
            <a:pPr lvl="3" indent="-258445"/>
            <a:r>
              <a:rPr lang="zh-CN" altLang="en-US"/>
              <a:t>第四级</a:t>
            </a:r>
            <a:endParaRPr lang="zh-CN" altLang="en-US"/>
          </a:p>
          <a:p>
            <a:pPr lvl="4" indent="-25908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4900" y="6804025"/>
            <a:ext cx="33782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 algn="ctr">
              <a:defRPr sz="1600">
                <a:ea typeface="+mn-ea"/>
              </a:defRPr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5400" y="6804025"/>
            <a:ext cx="22225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629" tIns="51814" rIns="103629" bIns="51814" numCol="1" anchor="t" anchorCtr="0" compatLnSpc="1"/>
          <a:lstStyle>
            <a:lvl1pPr algn="r">
              <a:defRPr sz="1600">
                <a:ea typeface="+mn-ea"/>
              </a:defRPr>
            </a:lvl1pPr>
          </a:lstStyle>
          <a:p>
            <a:pPr fontAlgn="base">
              <a:defRPr/>
            </a:pPr>
            <a:r>
              <a:rPr lang="en-US" altLang="zh-CN" strike="noStrike" noProof="1">
                <a:latin typeface="Times New Roman" panose="02020603050405020304" pitchFamily="18" charset="0"/>
                <a:ea typeface="+mn-ea"/>
                <a:cs typeface="+mn-cs"/>
              </a:rPr>
              <a:t>2019-1-3</a:t>
            </a:r>
            <a:endParaRPr lang="en-US" strike="noStrike" noProof="1"/>
          </a:p>
        </p:txBody>
      </p:sp>
      <p:pic>
        <p:nvPicPr>
          <p:cNvPr id="2" name="Picture 10" descr="C:\Documents and Settings\fj\桌面\字2.wm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688" y="6734175"/>
            <a:ext cx="21590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105775" y="7054850"/>
            <a:ext cx="2286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fontAlgn="base">
              <a:defRPr/>
            </a:pPr>
            <a:r>
              <a:rPr lang="en-US" sz="1400" i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www.jxrtvu.com</a:t>
            </a:r>
            <a:endParaRPr lang="en-US" sz="1400" i="1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33" name="Picture 3" descr="C:\Users\Administrator\Desktop\logo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1938" y="161925"/>
            <a:ext cx="2717800" cy="757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减号 13"/>
          <p:cNvSpPr/>
          <p:nvPr/>
        </p:nvSpPr>
        <p:spPr>
          <a:xfrm>
            <a:off x="190500" y="6948488"/>
            <a:ext cx="2857500" cy="142875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3629" tIns="51814" rIns="103629" bIns="51814" anchor="ctr"/>
          <a:lstStyle/>
          <a:p>
            <a:pPr algn="ctr" fontAlgn="base">
              <a:defRPr/>
            </a:pPr>
            <a:endParaRPr lang="zh-CN" altLang="en-US" sz="2800" b="1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sldNum="0" hdr="0" ftr="0" dt="0"/>
  <p:txStyles>
    <p:titleStyle>
      <a:lvl1pPr algn="r" defTabSz="1036955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r" defTabSz="1036955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r" defTabSz="1036955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r" defTabSz="1036955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r" defTabSz="1036955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r" defTabSz="1036955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r" defTabSz="1036955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r" defTabSz="1036955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r" defTabSz="1036955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89255" indent="-389255" algn="l" defTabSz="103695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1375" indent="-323850" algn="l" defTabSz="1036955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295400" indent="-259080" algn="l" defTabSz="103695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812925" indent="-259080" algn="l" defTabSz="103695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332355" indent="-259080" algn="l" defTabSz="103695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5pPr>
      <a:lvl6pPr marL="2789555" indent="-259080" algn="l" defTabSz="103695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3246755" indent="-259080" algn="l" defTabSz="103695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703955" indent="-259080" algn="l" defTabSz="103695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4161155" indent="-259080" algn="l" defTabSz="103695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103629" tIns="51814" rIns="103629" bIns="51814" anchor="ctr"/>
          <a:p>
            <a:pPr algn="ctr">
              <a:buClrTx/>
              <a:buSzTx/>
              <a:buFontTx/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如何注册课程及相关注意事项</a:t>
            </a:r>
            <a:endParaRPr lang="zh-CN" altLang="en-US" sz="4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1" name="文本框 3"/>
          <p:cNvSpPr txBox="1"/>
          <p:nvPr/>
        </p:nvSpPr>
        <p:spPr>
          <a:xfrm>
            <a:off x="5266055" y="298450"/>
            <a:ext cx="53187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zh-CN" sz="3200" b="0" noProof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开放学院业务学习（招生科）</a:t>
            </a:r>
            <a:endParaRPr lang="zh-CN" altLang="zh-CN" sz="3200" b="0" noProof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0" y="2061210"/>
            <a:ext cx="9067800" cy="835660"/>
          </a:xfrm>
        </p:spPr>
        <p:txBody>
          <a:bodyPr/>
          <a:p>
            <a:pPr algn="l"/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⑶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勾选需要选课的学生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提交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显示选课成功</a:t>
            </a:r>
            <a:endParaRPr lang="zh-CN" altLang="en-US" sz="240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0" y="3136900"/>
            <a:ext cx="8258810" cy="30035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0" y="2190115"/>
            <a:ext cx="8511540" cy="1601470"/>
          </a:xfrm>
        </p:spPr>
        <p:txBody>
          <a:bodyPr/>
          <a:p>
            <a:pPr algn="l"/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导出课程注册信息</a:t>
            </a:r>
            <a:b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b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导出课程注册数据：选课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本年度学期选课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查看选课结果-是否确认（否）-输入文件名称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生成文件-显示可下载文件-下载</a:t>
            </a:r>
            <a:b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b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420" y="3642360"/>
            <a:ext cx="8363585" cy="26574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600" y="1709420"/>
            <a:ext cx="9067800" cy="2187575"/>
          </a:xfrm>
        </p:spPr>
        <p:txBody>
          <a:bodyPr/>
          <a:p>
            <a:pPr algn="l"/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删除课程注册</a:t>
            </a:r>
            <a:b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b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点击选课-删除学生选课-输入学号-查询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勾选需要删除的课程-删除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删除成功</a:t>
            </a:r>
            <a:b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22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710" y="3651885"/>
            <a:ext cx="8694420" cy="26568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0" y="2050415"/>
            <a:ext cx="9067800" cy="1870710"/>
          </a:xfrm>
        </p:spPr>
        <p:txBody>
          <a:bodyPr/>
          <a:p>
            <a:pPr algn="l"/>
            <a:b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确认选课</a:t>
            </a:r>
            <a:b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b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选课-选课控制-更改选课状态为（不可以选课）-本年度学期选课-批确认选课-批量确认选课</a:t>
            </a:r>
            <a:b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0" y="2319655"/>
            <a:ext cx="8735060" cy="1912620"/>
          </a:xfrm>
        </p:spPr>
        <p:txBody>
          <a:bodyPr/>
          <a:p>
            <a:pPr algn="l"/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</a:t>
            </a:r>
            <a:r>
              <a:rPr lang="zh-CN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注意事项</a:t>
            </a:r>
            <a:br>
              <a:rPr lang="zh-CN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zh-CN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⑴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.</a:t>
            </a:r>
            <a:r>
              <a: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本科学生需要统一一个学期</a:t>
            </a:r>
            <a:r>
              <a: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注册</a:t>
            </a:r>
            <a:r>
              <a: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补修课程。</a:t>
            </a:r>
            <a:br>
              <a: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</a:br>
            <a:r>
              <a: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⑵.学位论文指南注册，需学生本人确认申报学位并单独缴纳480元学位申报费用。</a:t>
            </a:r>
            <a:br>
              <a: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</a:br>
            <a:endParaRPr lang="zh-CN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zh-CN" altLang="en-US" sz="8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8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课程注册步骤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导入课程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老生课程注册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新生课程注册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4.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导出课程注册信息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5.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删除课程注册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6.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确认选课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7.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0410" y="1473835"/>
            <a:ext cx="9067800" cy="2356485"/>
          </a:xfrm>
        </p:spPr>
        <p:txBody>
          <a:bodyPr/>
          <a:p>
            <a:pPr algn="l"/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导入课程：</a:t>
            </a:r>
            <a:br>
              <a:rPr lang="zh-CN" altLang="zh-CN">
                <a:solidFill>
                  <a:schemeClr val="tx1"/>
                </a:solidFill>
              </a:rPr>
            </a:br>
            <a:b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操作步骤：课程-课程管理-直接制定教学点学期开设课程-选择年度-点击查询，把每页显示的课程全选保存。（全部选择成功后此处将不显示课程）</a:t>
            </a:r>
            <a:endParaRPr lang="zh-CN" altLang="en-US" sz="240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200" y="4918710"/>
            <a:ext cx="7467600" cy="1221740"/>
          </a:xfrm>
        </p:spPr>
        <p:txBody>
          <a:bodyPr/>
          <a:p>
            <a:endParaRPr lang="zh-CN" altLang="en-US"/>
          </a:p>
        </p:txBody>
      </p:sp>
      <p:pic>
        <p:nvPicPr>
          <p:cNvPr id="5" name="图片 4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535" y="3829685"/>
            <a:ext cx="8716010" cy="26536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9140" y="2041843"/>
            <a:ext cx="9067800" cy="1601787"/>
          </a:xfrm>
        </p:spPr>
        <p:txBody>
          <a:bodyPr/>
          <a:p>
            <a:pPr algn="l"/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老生课程注册</a:t>
            </a:r>
            <a:b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b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⑴.点击选课-选课控制-更改选课状态为可以选课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保存</a:t>
            </a:r>
            <a:br>
              <a:rPr lang="zh-CN" altLang="en-US" sz="3200">
                <a:solidFill>
                  <a:schemeClr val="tx1"/>
                </a:solidFill>
                <a:latin typeface="+mn-ea"/>
                <a:ea typeface="+mn-ea"/>
                <a:cs typeface="+mn-ea"/>
              </a:rPr>
            </a:br>
            <a:br>
              <a:rPr lang="zh-CN" altLang="en-US" sz="3200">
                <a:solidFill>
                  <a:schemeClr val="tx1"/>
                </a:solidFill>
                <a:latin typeface="+mn-ea"/>
                <a:ea typeface="+mn-ea"/>
                <a:cs typeface="+mn-ea"/>
              </a:rPr>
            </a:br>
            <a:endParaRPr lang="zh-CN" altLang="en-US" sz="3200" b="1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4240" y="4758690"/>
            <a:ext cx="7467600" cy="1401445"/>
          </a:xfrm>
        </p:spPr>
        <p:txBody>
          <a:bodyPr/>
          <a:p>
            <a:pPr algn="l"/>
            <a:endParaRPr lang="zh-CN" altLang="en-US" sz="2400"/>
          </a:p>
        </p:txBody>
      </p:sp>
      <p:pic>
        <p:nvPicPr>
          <p:cNvPr id="4" name="图片 3" descr="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4240" y="3383280"/>
            <a:ext cx="8626475" cy="30060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0" y="1921193"/>
            <a:ext cx="9067800" cy="1601787"/>
          </a:xfrm>
        </p:spPr>
        <p:txBody>
          <a:bodyPr/>
          <a:p>
            <a:pPr algn="l"/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⑵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点击选课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本年度学期选课-按班选课-输入班代码-查询管理班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勾选管理班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查询课程</a:t>
            </a:r>
            <a:endParaRPr lang="zh-CN" altLang="en-US" sz="240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870" y="3462655"/>
            <a:ext cx="8626475" cy="29781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0" y="2000250"/>
            <a:ext cx="9067800" cy="1065530"/>
          </a:xfrm>
        </p:spPr>
        <p:txBody>
          <a:bodyPr/>
          <a:p>
            <a:pPr algn="l"/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⑶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根据课程注册表勾选课程进行注册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选择学生</a:t>
            </a:r>
            <a:endParaRPr lang="zh-CN" altLang="en-US" sz="240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165" y="3065780"/>
            <a:ext cx="7632065" cy="34531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9790" y="1921193"/>
            <a:ext cx="9067800" cy="1601787"/>
          </a:xfrm>
        </p:spPr>
        <p:txBody>
          <a:bodyPr/>
          <a:p>
            <a:pPr algn="l"/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⑷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勾选需要注册的学生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提交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显示保存成功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（注意是否为首次注册，如为2次注册代表已注册过该门课程，如成绩未通过则需报补考。</a:t>
            </a:r>
            <a:endParaRPr lang="zh-CN" altLang="en-US" sz="240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5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290" y="3416935"/>
            <a:ext cx="8566785" cy="30035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0725" y="1561465"/>
            <a:ext cx="8769350" cy="2058670"/>
          </a:xfrm>
        </p:spPr>
        <p:txBody>
          <a:bodyPr/>
          <a:p>
            <a:pPr algn="l"/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新生课程注册</a:t>
            </a:r>
            <a:b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b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⑴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点击选课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本年度学期选课-按班选课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选择学生类别，专业，年度-点击查询管理班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勾选管理班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查询课程</a:t>
            </a:r>
            <a:endParaRPr lang="en-US" altLang="zh-CN" sz="240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7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980" y="3620135"/>
            <a:ext cx="8371205" cy="27635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9950" y="1981200"/>
            <a:ext cx="9067800" cy="1014730"/>
          </a:xfrm>
        </p:spPr>
        <p:txBody>
          <a:bodyPr/>
          <a:p>
            <a:pPr algn="l"/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⑵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根据第一学期开设课程，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勾选课程</a:t>
            </a:r>
            <a:r>
              <a:rPr lang="en-US" altLang="zh-CN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选择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学生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325" y="3258820"/>
            <a:ext cx="8475980" cy="30175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REFSHAPE" val="635481308"/>
  <p:tag name="KSO_WM_UNIT_PLACING_PICTURE_USER_VIEWPORT" val="{&quot;height&quot;:4013,&quot;width&quot;:158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B1693F"/>
      </a:accent6>
      <a:hlink>
        <a:srgbClr val="00D5D5"/>
      </a:hlink>
      <a:folHlink>
        <a:srgbClr val="DD00DD"/>
      </a:folHlink>
    </a:clrScheme>
    <a:fontScheme name="默认设计模板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103629" tIns="51814" rIns="103629" bIns="51814" anchor="ctr"/>
      <a:lstStyle>
        <a:defPPr algn="ctr">
          <a:defRPr sz="28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  <a:txDef>
      <a:spPr>
        <a:solidFill>
          <a:schemeClr val="bg1">
            <a:lumMod val="85000"/>
          </a:schemeClr>
        </a:solidFill>
      </a:spPr>
      <a:bodyPr wrap="square">
        <a:spAutoFit/>
      </a:bodyPr>
      <a:lstStyle>
        <a:defPPr>
          <a:defRPr sz="2200" b="1" dirty="0"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WPS 演示</Application>
  <PresentationFormat>自定义</PresentationFormat>
  <Paragraphs>39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微软雅黑</vt:lpstr>
      <vt:lpstr>黑体</vt:lpstr>
      <vt:lpstr>Calibri</vt:lpstr>
      <vt:lpstr>Arial Unicode MS</vt:lpstr>
      <vt:lpstr>默认设计模板</vt:lpstr>
      <vt:lpstr>如何注册课程及相关注意事项</vt:lpstr>
      <vt:lpstr>PowerPoint 演示文稿</vt:lpstr>
      <vt:lpstr>1.导入课程：  操作步骤：课程-课程管理-直接制定教学点学期开设课程-选择年度-点击查询，把每页显示的课程全选保存。（全部选择成功后此处将不显示课程）</vt:lpstr>
      <vt:lpstr>2.老生课程注册  ⑴.点击选课-选课控制-更改选课状态为可以选课-保存  </vt:lpstr>
      <vt:lpstr>⑵.点击选课-本年度学期选课-按班选课-输入班代码-查询管理班-勾选管理班-查询课程</vt:lpstr>
      <vt:lpstr>⑶.根据课程注册表勾选课程进行注册-选择学生</vt:lpstr>
      <vt:lpstr>⑷.勾选需要注册的学生-提交-显示保存成功（注意是否为首次注册，如为2次注册代表已注册过该门课程，如成绩未通过则需报补考。</vt:lpstr>
      <vt:lpstr>3.新生课程注册  ⑴.点击选课-本年度学期选课-按班选课-选择学生类别，专业，年度-点击查询管理班-勾选管理班-查询课程</vt:lpstr>
      <vt:lpstr>⑵.根据第一学期开设课程，勾选课程-选择学生</vt:lpstr>
      <vt:lpstr>⑶.勾选需要选课的学生-提交-显示选课成功</vt:lpstr>
      <vt:lpstr>4.导出课程注册信息  导出课程注册数据：选课-本年度学期选课-查看选课结果-是否确认（否）-输入文件名称-生成文件-显示可下载文件-下载  </vt:lpstr>
      <vt:lpstr>5.删除课程注册  点击选课-删除学生选课-输入学号-勾选需要删除的课程-点击确定 </vt:lpstr>
      <vt:lpstr> 6.确认选课  选课-选课控制-更改选课状态为（不可以选课）-本年度学期选课-批确认选课-批量确认选课 </vt:lpstr>
      <vt:lpstr>7.注意事项  ⑴.本科学生需要统一一个学期注册补修课程。 ⑵.学位论文指南注册，学生本人确认要申报学位并需单独缴纳480元学位申报费用。 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点击设置标题</dc:title>
  <dc:creator>fj</dc:creator>
  <cp:lastModifiedBy>Administrator</cp:lastModifiedBy>
  <cp:revision>1467</cp:revision>
  <dcterms:created xsi:type="dcterms:W3CDTF">2008-08-26T09:33:00Z</dcterms:created>
  <dcterms:modified xsi:type="dcterms:W3CDTF">2020-04-24T02:59:56Z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